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media/image27.jpg" ContentType="image/jpg"/>
  <Override PartName="/ppt/media/image28.jpg" ContentType="image/jpg"/>
  <Override PartName="/ppt/media/image29.jpg" ContentType="image/jpg"/>
  <Override PartName="/ppt/media/image30.jpg" ContentType="image/jpg"/>
  <Override PartName="/ppt/media/image90.jpg" ContentType="image/jpg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551" r:id="rId4"/>
  </p:sldMasterIdLst>
  <p:notesMasterIdLst>
    <p:notesMasterId r:id="rId29"/>
  </p:notesMasterIdLst>
  <p:handoutMasterIdLst>
    <p:handoutMasterId r:id="rId30"/>
  </p:handoutMasterIdLst>
  <p:sldIdLst>
    <p:sldId id="4749" r:id="rId5"/>
    <p:sldId id="259" r:id="rId6"/>
    <p:sldId id="258" r:id="rId7"/>
    <p:sldId id="4972" r:id="rId8"/>
    <p:sldId id="260" r:id="rId9"/>
    <p:sldId id="261" r:id="rId10"/>
    <p:sldId id="314" r:id="rId11"/>
    <p:sldId id="315" r:id="rId12"/>
    <p:sldId id="316" r:id="rId13"/>
    <p:sldId id="317" r:id="rId14"/>
    <p:sldId id="318" r:id="rId15"/>
    <p:sldId id="4973" r:id="rId16"/>
    <p:sldId id="328" r:id="rId17"/>
    <p:sldId id="319" r:id="rId18"/>
    <p:sldId id="320" r:id="rId19"/>
    <p:sldId id="321" r:id="rId20"/>
    <p:sldId id="322" r:id="rId21"/>
    <p:sldId id="323" r:id="rId22"/>
    <p:sldId id="324" r:id="rId23"/>
    <p:sldId id="325" r:id="rId24"/>
    <p:sldId id="326" r:id="rId25"/>
    <p:sldId id="281" r:id="rId26"/>
    <p:sldId id="327" r:id="rId27"/>
    <p:sldId id="373" r:id="rId28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3D19C34-43E7-4AA9-9188-86237C9B74A9}">
          <p14:sldIdLst>
            <p14:sldId id="4749"/>
            <p14:sldId id="259"/>
            <p14:sldId id="258"/>
            <p14:sldId id="4972"/>
            <p14:sldId id="260"/>
            <p14:sldId id="261"/>
            <p14:sldId id="314"/>
            <p14:sldId id="315"/>
            <p14:sldId id="316"/>
            <p14:sldId id="317"/>
            <p14:sldId id="318"/>
            <p14:sldId id="4973"/>
            <p14:sldId id="328"/>
            <p14:sldId id="319"/>
            <p14:sldId id="320"/>
            <p14:sldId id="321"/>
            <p14:sldId id="322"/>
            <p14:sldId id="323"/>
            <p14:sldId id="324"/>
            <p14:sldId id="325"/>
            <p14:sldId id="326"/>
            <p14:sldId id="281"/>
            <p14:sldId id="327"/>
            <p14:sldId id="373"/>
          </p14:sldIdLst>
        </p14:section>
        <p14:section name="Better Together" id="{5CDB2CAC-3927-4379-AA42-F97CD2330DD8}">
          <p14:sldIdLst/>
        </p14:section>
        <p14:section name="Ops" id="{7E3D0FD2-6887-4353-B64A-0B15326B3C9E}">
          <p14:sldIdLst/>
        </p14:section>
        <p14:section name="Use your tools" id="{F5E26500-F003-476F-BD5E-CE2C3E95192E}">
          <p14:sldIdLst/>
        </p14:section>
        <p14:section name="Azure DevOps Deepdive" id="{D8304FFC-F196-44AA-B463-1482CDF84957}">
          <p14:sldIdLst/>
        </p14:section>
        <p14:section name="Wrap up" id="{5C7433FD-447F-4C1A-A4B1-5EFFB9BD7B3E}">
          <p14:sldIdLst/>
        </p14:section>
        <p14:section name="Spare" id="{6A1A8E43-AF13-4520-842E-A849B45D69C9}">
          <p14:sldIdLst/>
        </p14:section>
        <p14:section name="Resources" id="{6C2949AF-21E4-4AE7-88AE-5B19FA777C7C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/>
  <p:cmAuthor id="3" name="Mary Feil-Jacobs" initials="MF" lastIdx="22" clrIdx="3"/>
  <p:cmAuthor id="4" name="Angela Powell" initials="AP" lastIdx="9" clrIdx="4"/>
  <p:cmAuthor id="5" name="Jeffrey Chen" initials="JC" lastIdx="2" clrIdx="5">
    <p:extLst>
      <p:ext uri="{19B8F6BF-5375-455C-9EA6-DF929625EA0E}">
        <p15:presenceInfo xmlns:p15="http://schemas.microsoft.com/office/powerpoint/2012/main" userId="S::t-jechen@microsoft.com::aa022ee9-ecb5-4714-9200-44b5a1825afc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A1A1F"/>
    <a:srgbClr val="0878D4"/>
    <a:srgbClr val="0878D3"/>
    <a:srgbClr val="3C3C41"/>
    <a:srgbClr val="EBEBEB"/>
    <a:srgbClr val="FFFFFF"/>
    <a:srgbClr val="000000"/>
    <a:srgbClr val="0078D4"/>
    <a:srgbClr val="1A1A1A"/>
    <a:srgbClr val="008272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{1BD7E111-0CB8-44D6-8891-C1BB2F81B7CC}">
      <p1710:readonlyRecommended xmlns:p1710="http://schemas.microsoft.com/office/powerpoint/2017/10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F036027-EC12-4604-A080-550C44B90801}" v="5" dt="2023-03-08T19:45:40.81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7" d="100"/>
          <a:sy n="77" d="100"/>
        </p:scale>
        <p:origin x="43" y="43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handoutMaster" Target="handoutMasters/handoutMaster1.xml"/><Relationship Id="rId35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eneth Murillo" userId="15843664f9b3ae17" providerId="LiveId" clId="{3DB9EA9D-73B1-4C39-9C18-555A537C9AE5}"/>
    <pc:docChg chg="undo custSel addSld delSld modSld delSection modSection">
      <pc:chgData name="Keneth Murillo" userId="15843664f9b3ae17" providerId="LiveId" clId="{3DB9EA9D-73B1-4C39-9C18-555A537C9AE5}" dt="2023-03-06T21:21:03.616" v="388" actId="47"/>
      <pc:docMkLst>
        <pc:docMk/>
      </pc:docMkLst>
      <pc:sldChg chg="add del">
        <pc:chgData name="Keneth Murillo" userId="15843664f9b3ae17" providerId="LiveId" clId="{3DB9EA9D-73B1-4C39-9C18-555A537C9AE5}" dt="2023-03-06T19:58:55.380" v="97" actId="47"/>
        <pc:sldMkLst>
          <pc:docMk/>
          <pc:sldMk cId="1198860748" sldId="257"/>
        </pc:sldMkLst>
      </pc:sldChg>
      <pc:sldChg chg="addSp delSp modSp add del mod setBg">
        <pc:chgData name="Keneth Murillo" userId="15843664f9b3ae17" providerId="LiveId" clId="{3DB9EA9D-73B1-4C39-9C18-555A537C9AE5}" dt="2023-03-06T21:12:07.869" v="222"/>
        <pc:sldMkLst>
          <pc:docMk/>
          <pc:sldMk cId="632218888" sldId="259"/>
        </pc:sldMkLst>
        <pc:spChg chg="add del mod">
          <ac:chgData name="Keneth Murillo" userId="15843664f9b3ae17" providerId="LiveId" clId="{3DB9EA9D-73B1-4C39-9C18-555A537C9AE5}" dt="2023-03-06T21:12:07.869" v="222"/>
          <ac:spMkLst>
            <pc:docMk/>
            <pc:sldMk cId="632218888" sldId="259"/>
            <ac:spMk id="2" creationId="{C379E68F-3635-9FCB-BDAE-5D89C7DEAD80}"/>
          </ac:spMkLst>
        </pc:spChg>
        <pc:spChg chg="mod">
          <ac:chgData name="Keneth Murillo" userId="15843664f9b3ae17" providerId="LiveId" clId="{3DB9EA9D-73B1-4C39-9C18-555A537C9AE5}" dt="2023-03-06T19:57:14.029" v="56" actId="207"/>
          <ac:spMkLst>
            <pc:docMk/>
            <pc:sldMk cId="632218888" sldId="259"/>
            <ac:spMk id="5" creationId="{00000000-0000-0000-0000-000000000000}"/>
          </ac:spMkLst>
        </pc:spChg>
        <pc:spChg chg="mod">
          <ac:chgData name="Keneth Murillo" userId="15843664f9b3ae17" providerId="LiveId" clId="{3DB9EA9D-73B1-4C39-9C18-555A537C9AE5}" dt="2023-03-06T20:18:39.131" v="176" actId="20577"/>
          <ac:spMkLst>
            <pc:docMk/>
            <pc:sldMk cId="632218888" sldId="259"/>
            <ac:spMk id="6" creationId="{00000000-0000-0000-0000-000000000000}"/>
          </ac:spMkLst>
        </pc:spChg>
        <pc:spChg chg="mod">
          <ac:chgData name="Keneth Murillo" userId="15843664f9b3ae17" providerId="LiveId" clId="{3DB9EA9D-73B1-4C39-9C18-555A537C9AE5}" dt="2023-03-06T21:12:00.428" v="218" actId="1036"/>
          <ac:spMkLst>
            <pc:docMk/>
            <pc:sldMk cId="632218888" sldId="259"/>
            <ac:spMk id="7" creationId="{00000000-0000-0000-0000-000000000000}"/>
          </ac:spMkLst>
        </pc:spChg>
        <pc:picChg chg="mod">
          <ac:chgData name="Keneth Murillo" userId="15843664f9b3ae17" providerId="LiveId" clId="{3DB9EA9D-73B1-4C39-9C18-555A537C9AE5}" dt="2023-03-06T19:57:14.029" v="56" actId="207"/>
          <ac:picMkLst>
            <pc:docMk/>
            <pc:sldMk cId="632218888" sldId="259"/>
            <ac:picMk id="3" creationId="{751CFC7D-5419-04FC-D002-8633F7B67AF0}"/>
          </ac:picMkLst>
        </pc:picChg>
        <pc:picChg chg="mod">
          <ac:chgData name="Keneth Murillo" userId="15843664f9b3ae17" providerId="LiveId" clId="{3DB9EA9D-73B1-4C39-9C18-555A537C9AE5}" dt="2023-03-06T19:57:14.029" v="56" actId="207"/>
          <ac:picMkLst>
            <pc:docMk/>
            <pc:sldMk cId="632218888" sldId="259"/>
            <ac:picMk id="4" creationId="{E9E017A7-9826-4590-44FA-A85443CF9EFC}"/>
          </ac:picMkLst>
        </pc:picChg>
        <pc:picChg chg="mod">
          <ac:chgData name="Keneth Murillo" userId="15843664f9b3ae17" providerId="LiveId" clId="{3DB9EA9D-73B1-4C39-9C18-555A537C9AE5}" dt="2023-03-06T19:57:14.029" v="56" actId="207"/>
          <ac:picMkLst>
            <pc:docMk/>
            <pc:sldMk cId="632218888" sldId="259"/>
            <ac:picMk id="9" creationId="{01430B97-3933-1DD1-E799-463517100989}"/>
          </ac:picMkLst>
        </pc:picChg>
      </pc:sldChg>
      <pc:sldChg chg="modSp add del mod modClrScheme chgLayout">
        <pc:chgData name="Keneth Murillo" userId="15843664f9b3ae17" providerId="LiveId" clId="{3DB9EA9D-73B1-4C39-9C18-555A537C9AE5}" dt="2023-03-06T19:58:29.345" v="93" actId="700"/>
        <pc:sldMkLst>
          <pc:docMk/>
          <pc:sldMk cId="1648776216" sldId="265"/>
        </pc:sldMkLst>
        <pc:spChg chg="mod ord">
          <ac:chgData name="Keneth Murillo" userId="15843664f9b3ae17" providerId="LiveId" clId="{3DB9EA9D-73B1-4C39-9C18-555A537C9AE5}" dt="2023-03-06T19:58:29.345" v="93" actId="700"/>
          <ac:spMkLst>
            <pc:docMk/>
            <pc:sldMk cId="1648776216" sldId="265"/>
            <ac:spMk id="6" creationId="{00000000-0000-0000-0000-000000000000}"/>
          </ac:spMkLst>
        </pc:spChg>
        <pc:picChg chg="mod ord modCrop">
          <ac:chgData name="Keneth Murillo" userId="15843664f9b3ae17" providerId="LiveId" clId="{3DB9EA9D-73B1-4C39-9C18-555A537C9AE5}" dt="2023-03-06T19:58:29.345" v="93" actId="700"/>
          <ac:picMkLst>
            <pc:docMk/>
            <pc:sldMk cId="1648776216" sldId="265"/>
            <ac:picMk id="2054" creationId="{A4F40012-E8DE-83F3-CFCA-DAC523578ABE}"/>
          </ac:picMkLst>
        </pc:picChg>
      </pc:sldChg>
      <pc:sldChg chg="modSp add del mod modClrScheme chgLayout">
        <pc:chgData name="Keneth Murillo" userId="15843664f9b3ae17" providerId="LiveId" clId="{3DB9EA9D-73B1-4C39-9C18-555A537C9AE5}" dt="2023-03-06T21:18:21.078" v="315" actId="404"/>
        <pc:sldMkLst>
          <pc:docMk/>
          <pc:sldMk cId="646258968" sldId="293"/>
        </pc:sldMkLst>
        <pc:spChg chg="mod ord">
          <ac:chgData name="Keneth Murillo" userId="15843664f9b3ae17" providerId="LiveId" clId="{3DB9EA9D-73B1-4C39-9C18-555A537C9AE5}" dt="2023-03-06T21:17:53.073" v="293" actId="700"/>
          <ac:spMkLst>
            <pc:docMk/>
            <pc:sldMk cId="646258968" sldId="293"/>
            <ac:spMk id="11" creationId="{00000000-0000-0000-0000-000000000000}"/>
          </ac:spMkLst>
        </pc:spChg>
        <pc:spChg chg="mod ord">
          <ac:chgData name="Keneth Murillo" userId="15843664f9b3ae17" providerId="LiveId" clId="{3DB9EA9D-73B1-4C39-9C18-555A537C9AE5}" dt="2023-03-06T21:18:21.078" v="315" actId="404"/>
          <ac:spMkLst>
            <pc:docMk/>
            <pc:sldMk cId="646258968" sldId="293"/>
            <ac:spMk id="12" creationId="{00000000-0000-0000-0000-000000000000}"/>
          </ac:spMkLst>
        </pc:spChg>
      </pc:sldChg>
      <pc:sldChg chg="modSp add del">
        <pc:chgData name="Keneth Murillo" userId="15843664f9b3ae17" providerId="LiveId" clId="{3DB9EA9D-73B1-4C39-9C18-555A537C9AE5}" dt="2023-03-06T19:59:25.361" v="99" actId="47"/>
        <pc:sldMkLst>
          <pc:docMk/>
          <pc:sldMk cId="433700610" sldId="295"/>
        </pc:sldMkLst>
        <pc:spChg chg="mod">
          <ac:chgData name="Keneth Murillo" userId="15843664f9b3ae17" providerId="LiveId" clId="{3DB9EA9D-73B1-4C39-9C18-555A537C9AE5}" dt="2023-03-06T19:56:07.499" v="0"/>
          <ac:spMkLst>
            <pc:docMk/>
            <pc:sldMk cId="433700610" sldId="295"/>
            <ac:spMk id="3" creationId="{00000000-0000-0000-0000-000000000000}"/>
          </ac:spMkLst>
        </pc:spChg>
      </pc:sldChg>
      <pc:sldChg chg="addSp delSp modSp add del mod modClrScheme chgLayout">
        <pc:chgData name="Keneth Murillo" userId="15843664f9b3ae17" providerId="LiveId" clId="{3DB9EA9D-73B1-4C39-9C18-555A537C9AE5}" dt="2023-03-06T20:05:01.183" v="160" actId="700"/>
        <pc:sldMkLst>
          <pc:docMk/>
          <pc:sldMk cId="2846438368" sldId="329"/>
        </pc:sldMkLst>
        <pc:spChg chg="add del mod ord">
          <ac:chgData name="Keneth Murillo" userId="15843664f9b3ae17" providerId="LiveId" clId="{3DB9EA9D-73B1-4C39-9C18-555A537C9AE5}" dt="2023-03-06T20:04:52.782" v="159" actId="700"/>
          <ac:spMkLst>
            <pc:docMk/>
            <pc:sldMk cId="2846438368" sldId="329"/>
            <ac:spMk id="2" creationId="{0B76BB65-A0E4-3143-58F7-1DD55AC61B32}"/>
          </ac:spMkLst>
        </pc:spChg>
        <pc:spChg chg="mod ord">
          <ac:chgData name="Keneth Murillo" userId="15843664f9b3ae17" providerId="LiveId" clId="{3DB9EA9D-73B1-4C39-9C18-555A537C9AE5}" dt="2023-03-06T20:05:01.183" v="160" actId="700"/>
          <ac:spMkLst>
            <pc:docMk/>
            <pc:sldMk cId="2846438368" sldId="329"/>
            <ac:spMk id="5" creationId="{00000000-0000-0000-0000-000000000000}"/>
          </ac:spMkLst>
        </pc:spChg>
        <pc:spChg chg="add del mod ord">
          <ac:chgData name="Keneth Murillo" userId="15843664f9b3ae17" providerId="LiveId" clId="{3DB9EA9D-73B1-4C39-9C18-555A537C9AE5}" dt="2023-03-06T20:05:01.183" v="160" actId="700"/>
          <ac:spMkLst>
            <pc:docMk/>
            <pc:sldMk cId="2846438368" sldId="329"/>
            <ac:spMk id="7" creationId="{2A9E7CA9-EFA1-1577-3530-7F5A0637C191}"/>
          </ac:spMkLst>
        </pc:spChg>
      </pc:sldChg>
      <pc:sldChg chg="modSp add del mod modClrScheme chgLayout">
        <pc:chgData name="Keneth Murillo" userId="15843664f9b3ae17" providerId="LiveId" clId="{3DB9EA9D-73B1-4C39-9C18-555A537C9AE5}" dt="2023-03-06T21:19:16.384" v="338" actId="5793"/>
        <pc:sldMkLst>
          <pc:docMk/>
          <pc:sldMk cId="2812722551" sldId="348"/>
        </pc:sldMkLst>
        <pc:spChg chg="mod ord">
          <ac:chgData name="Keneth Murillo" userId="15843664f9b3ae17" providerId="LiveId" clId="{3DB9EA9D-73B1-4C39-9C18-555A537C9AE5}" dt="2023-03-06T21:18:33.560" v="316" actId="700"/>
          <ac:spMkLst>
            <pc:docMk/>
            <pc:sldMk cId="2812722551" sldId="348"/>
            <ac:spMk id="2" creationId="{00000000-0000-0000-0000-000000000000}"/>
          </ac:spMkLst>
        </pc:spChg>
        <pc:spChg chg="mod ord">
          <ac:chgData name="Keneth Murillo" userId="15843664f9b3ae17" providerId="LiveId" clId="{3DB9EA9D-73B1-4C39-9C18-555A537C9AE5}" dt="2023-03-06T21:19:16.384" v="338" actId="5793"/>
          <ac:spMkLst>
            <pc:docMk/>
            <pc:sldMk cId="2812722551" sldId="348"/>
            <ac:spMk id="4" creationId="{00000000-0000-0000-0000-000000000000}"/>
          </ac:spMkLst>
        </pc:spChg>
      </pc:sldChg>
      <pc:sldChg chg="modSp add del mod modClrScheme chgLayout">
        <pc:chgData name="Keneth Murillo" userId="15843664f9b3ae17" providerId="LiveId" clId="{3DB9EA9D-73B1-4C39-9C18-555A537C9AE5}" dt="2023-03-06T21:20:24.074" v="365" actId="403"/>
        <pc:sldMkLst>
          <pc:docMk/>
          <pc:sldMk cId="288834144" sldId="349"/>
        </pc:sldMkLst>
        <pc:spChg chg="mod ord">
          <ac:chgData name="Keneth Murillo" userId="15843664f9b3ae17" providerId="LiveId" clId="{3DB9EA9D-73B1-4C39-9C18-555A537C9AE5}" dt="2023-03-06T21:19:30.932" v="339" actId="700"/>
          <ac:spMkLst>
            <pc:docMk/>
            <pc:sldMk cId="288834144" sldId="349"/>
            <ac:spMk id="2" creationId="{00000000-0000-0000-0000-000000000000}"/>
          </ac:spMkLst>
        </pc:spChg>
        <pc:spChg chg="mod ord">
          <ac:chgData name="Keneth Murillo" userId="15843664f9b3ae17" providerId="LiveId" clId="{3DB9EA9D-73B1-4C39-9C18-555A537C9AE5}" dt="2023-03-06T21:20:24.074" v="365" actId="403"/>
          <ac:spMkLst>
            <pc:docMk/>
            <pc:sldMk cId="288834144" sldId="349"/>
            <ac:spMk id="4" creationId="{00000000-0000-0000-0000-000000000000}"/>
          </ac:spMkLst>
        </pc:spChg>
      </pc:sldChg>
      <pc:sldChg chg="modSp add del mod modClrScheme chgLayout">
        <pc:chgData name="Keneth Murillo" userId="15843664f9b3ae17" providerId="LiveId" clId="{3DB9EA9D-73B1-4C39-9C18-555A537C9AE5}" dt="2023-03-06T21:21:03.616" v="388" actId="47"/>
        <pc:sldMkLst>
          <pc:docMk/>
          <pc:sldMk cId="2812833480" sldId="351"/>
        </pc:sldMkLst>
        <pc:spChg chg="mod ord">
          <ac:chgData name="Keneth Murillo" userId="15843664f9b3ae17" providerId="LiveId" clId="{3DB9EA9D-73B1-4C39-9C18-555A537C9AE5}" dt="2023-03-06T21:19:30.932" v="339" actId="700"/>
          <ac:spMkLst>
            <pc:docMk/>
            <pc:sldMk cId="2812833480" sldId="351"/>
            <ac:spMk id="2" creationId="{00000000-0000-0000-0000-000000000000}"/>
          </ac:spMkLst>
        </pc:spChg>
        <pc:spChg chg="mod ord">
          <ac:chgData name="Keneth Murillo" userId="15843664f9b3ae17" providerId="LiveId" clId="{3DB9EA9D-73B1-4C39-9C18-555A537C9AE5}" dt="2023-03-06T21:19:30.932" v="339" actId="700"/>
          <ac:spMkLst>
            <pc:docMk/>
            <pc:sldMk cId="2812833480" sldId="351"/>
            <ac:spMk id="4" creationId="{00000000-0000-0000-0000-000000000000}"/>
          </ac:spMkLst>
        </pc:spChg>
      </pc:sldChg>
      <pc:sldChg chg="add del">
        <pc:chgData name="Keneth Murillo" userId="15843664f9b3ae17" providerId="LiveId" clId="{3DB9EA9D-73B1-4C39-9C18-555A537C9AE5}" dt="2023-03-06T19:57:00.241" v="44"/>
        <pc:sldMkLst>
          <pc:docMk/>
          <pc:sldMk cId="1760239750" sldId="356"/>
        </pc:sldMkLst>
      </pc:sldChg>
      <pc:sldChg chg="add del">
        <pc:chgData name="Keneth Murillo" userId="15843664f9b3ae17" providerId="LiveId" clId="{3DB9EA9D-73B1-4C39-9C18-555A537C9AE5}" dt="2023-03-06T19:57:00.241" v="44"/>
        <pc:sldMkLst>
          <pc:docMk/>
          <pc:sldMk cId="512107945" sldId="363"/>
        </pc:sldMkLst>
      </pc:sldChg>
      <pc:sldChg chg="add del">
        <pc:chgData name="Keneth Murillo" userId="15843664f9b3ae17" providerId="LiveId" clId="{3DB9EA9D-73B1-4C39-9C18-555A537C9AE5}" dt="2023-03-06T19:57:00.241" v="44"/>
        <pc:sldMkLst>
          <pc:docMk/>
          <pc:sldMk cId="3756039144" sldId="364"/>
        </pc:sldMkLst>
      </pc:sldChg>
      <pc:sldChg chg="add del">
        <pc:chgData name="Keneth Murillo" userId="15843664f9b3ae17" providerId="LiveId" clId="{3DB9EA9D-73B1-4C39-9C18-555A537C9AE5}" dt="2023-03-06T19:57:00.241" v="44"/>
        <pc:sldMkLst>
          <pc:docMk/>
          <pc:sldMk cId="1556609126" sldId="365"/>
        </pc:sldMkLst>
      </pc:sldChg>
      <pc:sldChg chg="modSp add del mod modNotes">
        <pc:chgData name="Keneth Murillo" userId="15843664f9b3ae17" providerId="LiveId" clId="{3DB9EA9D-73B1-4C39-9C18-555A537C9AE5}" dt="2023-03-06T19:59:06.243" v="98" actId="207"/>
        <pc:sldMkLst>
          <pc:docMk/>
          <pc:sldMk cId="2762236713" sldId="366"/>
        </pc:sldMkLst>
        <pc:spChg chg="mod">
          <ac:chgData name="Keneth Murillo" userId="15843664f9b3ae17" providerId="LiveId" clId="{3DB9EA9D-73B1-4C39-9C18-555A537C9AE5}" dt="2023-03-06T19:59:06.243" v="98" actId="207"/>
          <ac:spMkLst>
            <pc:docMk/>
            <pc:sldMk cId="2762236713" sldId="366"/>
            <ac:spMk id="2" creationId="{00000000-0000-0000-0000-000000000000}"/>
          </ac:spMkLst>
        </pc:spChg>
      </pc:sldChg>
      <pc:sldChg chg="add del">
        <pc:chgData name="Keneth Murillo" userId="15843664f9b3ae17" providerId="LiveId" clId="{3DB9EA9D-73B1-4C39-9C18-555A537C9AE5}" dt="2023-03-06T19:57:00.241" v="44"/>
        <pc:sldMkLst>
          <pc:docMk/>
          <pc:sldMk cId="3240367168" sldId="367"/>
        </pc:sldMkLst>
      </pc:sldChg>
      <pc:sldChg chg="modSp add del mod">
        <pc:chgData name="Keneth Murillo" userId="15843664f9b3ae17" providerId="LiveId" clId="{3DB9EA9D-73B1-4C39-9C18-555A537C9AE5}" dt="2023-03-06T21:15:33.042" v="257" actId="404"/>
        <pc:sldMkLst>
          <pc:docMk/>
          <pc:sldMk cId="827273368" sldId="370"/>
        </pc:sldMkLst>
        <pc:spChg chg="mod">
          <ac:chgData name="Keneth Murillo" userId="15843664f9b3ae17" providerId="LiveId" clId="{3DB9EA9D-73B1-4C39-9C18-555A537C9AE5}" dt="2023-03-06T21:15:33.042" v="257" actId="404"/>
          <ac:spMkLst>
            <pc:docMk/>
            <pc:sldMk cId="827273368" sldId="370"/>
            <ac:spMk id="3" creationId="{DC4EFD53-8FB9-389E-E1C5-7104F7CC9803}"/>
          </ac:spMkLst>
        </pc:spChg>
      </pc:sldChg>
      <pc:sldChg chg="add del">
        <pc:chgData name="Keneth Murillo" userId="15843664f9b3ae17" providerId="LiveId" clId="{3DB9EA9D-73B1-4C39-9C18-555A537C9AE5}" dt="2023-03-06T19:57:00.241" v="44"/>
        <pc:sldMkLst>
          <pc:docMk/>
          <pc:sldMk cId="648010071" sldId="371"/>
        </pc:sldMkLst>
      </pc:sldChg>
      <pc:sldChg chg="modSp add del mod modClrScheme chgLayout">
        <pc:chgData name="Keneth Murillo" userId="15843664f9b3ae17" providerId="LiveId" clId="{3DB9EA9D-73B1-4C39-9C18-555A537C9AE5}" dt="2023-03-06T21:20:47.796" v="387" actId="20577"/>
        <pc:sldMkLst>
          <pc:docMk/>
          <pc:sldMk cId="1098258618" sldId="372"/>
        </pc:sldMkLst>
        <pc:spChg chg="mod ord">
          <ac:chgData name="Keneth Murillo" userId="15843664f9b3ae17" providerId="LiveId" clId="{3DB9EA9D-73B1-4C39-9C18-555A537C9AE5}" dt="2023-03-06T21:19:30.932" v="339" actId="700"/>
          <ac:spMkLst>
            <pc:docMk/>
            <pc:sldMk cId="1098258618" sldId="372"/>
            <ac:spMk id="2" creationId="{00000000-0000-0000-0000-000000000000}"/>
          </ac:spMkLst>
        </pc:spChg>
        <pc:spChg chg="mod ord">
          <ac:chgData name="Keneth Murillo" userId="15843664f9b3ae17" providerId="LiveId" clId="{3DB9EA9D-73B1-4C39-9C18-555A537C9AE5}" dt="2023-03-06T21:20:47.796" v="387" actId="20577"/>
          <ac:spMkLst>
            <pc:docMk/>
            <pc:sldMk cId="1098258618" sldId="372"/>
            <ac:spMk id="4" creationId="{00000000-0000-0000-0000-000000000000}"/>
          </ac:spMkLst>
        </pc:spChg>
      </pc:sldChg>
      <pc:sldChg chg="addSp delSp modSp add del mod chgLayout">
        <pc:chgData name="Keneth Murillo" userId="15843664f9b3ae17" providerId="LiveId" clId="{3DB9EA9D-73B1-4C39-9C18-555A537C9AE5}" dt="2023-03-06T21:12:55.863" v="227" actId="1076"/>
        <pc:sldMkLst>
          <pc:docMk/>
          <pc:sldMk cId="960947558" sldId="373"/>
        </pc:sldMkLst>
        <pc:spChg chg="mod ord">
          <ac:chgData name="Keneth Murillo" userId="15843664f9b3ae17" providerId="LiveId" clId="{3DB9EA9D-73B1-4C39-9C18-555A537C9AE5}" dt="2023-03-06T21:12:25.152" v="223" actId="700"/>
          <ac:spMkLst>
            <pc:docMk/>
            <pc:sldMk cId="960947558" sldId="373"/>
            <ac:spMk id="4" creationId="{59B3163A-6473-9336-B290-39E35ADED6CA}"/>
          </ac:spMkLst>
        </pc:spChg>
        <pc:spChg chg="del">
          <ac:chgData name="Keneth Murillo" userId="15843664f9b3ae17" providerId="LiveId" clId="{3DB9EA9D-73B1-4C39-9C18-555A537C9AE5}" dt="2023-03-06T21:12:25.152" v="223" actId="700"/>
          <ac:spMkLst>
            <pc:docMk/>
            <pc:sldMk cId="960947558" sldId="373"/>
            <ac:spMk id="5" creationId="{4550937D-127F-D2EE-DAAD-95579A11E679}"/>
          </ac:spMkLst>
        </pc:spChg>
        <pc:picChg chg="add mod">
          <ac:chgData name="Keneth Murillo" userId="15843664f9b3ae17" providerId="LiveId" clId="{3DB9EA9D-73B1-4C39-9C18-555A537C9AE5}" dt="2023-03-06T21:12:52.015" v="225" actId="1076"/>
          <ac:picMkLst>
            <pc:docMk/>
            <pc:sldMk cId="960947558" sldId="373"/>
            <ac:picMk id="3" creationId="{CFD79394-05D7-B85C-1D7B-4D2EDA81D720}"/>
          </ac:picMkLst>
        </pc:picChg>
        <pc:picChg chg="add mod">
          <ac:chgData name="Keneth Murillo" userId="15843664f9b3ae17" providerId="LiveId" clId="{3DB9EA9D-73B1-4C39-9C18-555A537C9AE5}" dt="2023-03-06T21:12:55.863" v="227" actId="1076"/>
          <ac:picMkLst>
            <pc:docMk/>
            <pc:sldMk cId="960947558" sldId="373"/>
            <ac:picMk id="7" creationId="{10AAFC4A-BCAE-FE34-D24B-B915F56769AE}"/>
          </ac:picMkLst>
        </pc:picChg>
      </pc:sldChg>
      <pc:sldChg chg="addSp delSp modSp add del mod chgLayout">
        <pc:chgData name="Keneth Murillo" userId="15843664f9b3ae17" providerId="LiveId" clId="{3DB9EA9D-73B1-4C39-9C18-555A537C9AE5}" dt="2023-03-06T20:01:51.007" v="101" actId="700"/>
        <pc:sldMkLst>
          <pc:docMk/>
          <pc:sldMk cId="1233703835" sldId="374"/>
        </pc:sldMkLst>
        <pc:spChg chg="add del mod ord">
          <ac:chgData name="Keneth Murillo" userId="15843664f9b3ae17" providerId="LiveId" clId="{3DB9EA9D-73B1-4C39-9C18-555A537C9AE5}" dt="2023-03-06T20:01:51.007" v="101" actId="700"/>
          <ac:spMkLst>
            <pc:docMk/>
            <pc:sldMk cId="1233703835" sldId="374"/>
            <ac:spMk id="2" creationId="{84466CFD-7C91-01E0-9527-D6E95548DCF9}"/>
          </ac:spMkLst>
        </pc:spChg>
        <pc:spChg chg="mod ord">
          <ac:chgData name="Keneth Murillo" userId="15843664f9b3ae17" providerId="LiveId" clId="{3DB9EA9D-73B1-4C39-9C18-555A537C9AE5}" dt="2023-03-06T20:01:51.007" v="101" actId="700"/>
          <ac:spMkLst>
            <pc:docMk/>
            <pc:sldMk cId="1233703835" sldId="374"/>
            <ac:spMk id="3" creationId="{E939CAA6-69CA-CCD9-0F08-6FFB070CAC4D}"/>
          </ac:spMkLst>
        </pc:spChg>
        <pc:spChg chg="mod ord">
          <ac:chgData name="Keneth Murillo" userId="15843664f9b3ae17" providerId="LiveId" clId="{3DB9EA9D-73B1-4C39-9C18-555A537C9AE5}" dt="2023-03-06T20:01:51.007" v="101" actId="700"/>
          <ac:spMkLst>
            <pc:docMk/>
            <pc:sldMk cId="1233703835" sldId="374"/>
            <ac:spMk id="4" creationId="{BEEAFF45-377C-8C30-5E6C-A52B06D7AA5D}"/>
          </ac:spMkLst>
        </pc:spChg>
      </pc:sldChg>
      <pc:sldChg chg="modSp add del mod modClrScheme chgLayout">
        <pc:chgData name="Keneth Murillo" userId="15843664f9b3ae17" providerId="LiveId" clId="{3DB9EA9D-73B1-4C39-9C18-555A537C9AE5}" dt="2023-03-06T21:15:29.370" v="256" actId="27636"/>
        <pc:sldMkLst>
          <pc:docMk/>
          <pc:sldMk cId="182634712" sldId="375"/>
        </pc:sldMkLst>
        <pc:spChg chg="mod ord">
          <ac:chgData name="Keneth Murillo" userId="15843664f9b3ae17" providerId="LiveId" clId="{3DB9EA9D-73B1-4C39-9C18-555A537C9AE5}" dt="2023-03-06T21:14:44.786" v="242" actId="700"/>
          <ac:spMkLst>
            <pc:docMk/>
            <pc:sldMk cId="182634712" sldId="375"/>
            <ac:spMk id="2" creationId="{F271A159-BD62-98D8-7CB1-321330CFB991}"/>
          </ac:spMkLst>
        </pc:spChg>
        <pc:spChg chg="mod ord">
          <ac:chgData name="Keneth Murillo" userId="15843664f9b3ae17" providerId="LiveId" clId="{3DB9EA9D-73B1-4C39-9C18-555A537C9AE5}" dt="2023-03-06T21:15:29.370" v="256" actId="27636"/>
          <ac:spMkLst>
            <pc:docMk/>
            <pc:sldMk cId="182634712" sldId="375"/>
            <ac:spMk id="3" creationId="{DC4EFD53-8FB9-389E-E1C5-7104F7CC9803}"/>
          </ac:spMkLst>
        </pc:spChg>
      </pc:sldChg>
      <pc:sldChg chg="modSp add del mod modClrScheme chgLayout">
        <pc:chgData name="Keneth Murillo" userId="15843664f9b3ae17" providerId="LiveId" clId="{3DB9EA9D-73B1-4C39-9C18-555A537C9AE5}" dt="2023-03-06T21:15:25.326" v="254" actId="404"/>
        <pc:sldMkLst>
          <pc:docMk/>
          <pc:sldMk cId="2595856796" sldId="376"/>
        </pc:sldMkLst>
        <pc:spChg chg="mod ord">
          <ac:chgData name="Keneth Murillo" userId="15843664f9b3ae17" providerId="LiveId" clId="{3DB9EA9D-73B1-4C39-9C18-555A537C9AE5}" dt="2023-03-06T21:15:12.087" v="250" actId="700"/>
          <ac:spMkLst>
            <pc:docMk/>
            <pc:sldMk cId="2595856796" sldId="376"/>
            <ac:spMk id="2" creationId="{F271A159-BD62-98D8-7CB1-321330CFB991}"/>
          </ac:spMkLst>
        </pc:spChg>
        <pc:spChg chg="mod ord">
          <ac:chgData name="Keneth Murillo" userId="15843664f9b3ae17" providerId="LiveId" clId="{3DB9EA9D-73B1-4C39-9C18-555A537C9AE5}" dt="2023-03-06T21:15:25.326" v="254" actId="404"/>
          <ac:spMkLst>
            <pc:docMk/>
            <pc:sldMk cId="2595856796" sldId="376"/>
            <ac:spMk id="3" creationId="{DC4EFD53-8FB9-389E-E1C5-7104F7CC9803}"/>
          </ac:spMkLst>
        </pc:spChg>
      </pc:sldChg>
      <pc:sldChg chg="modSp add del mod modClrScheme chgLayout">
        <pc:chgData name="Keneth Murillo" userId="15843664f9b3ae17" providerId="LiveId" clId="{3DB9EA9D-73B1-4C39-9C18-555A537C9AE5}" dt="2023-03-06T21:15:42.845" v="259" actId="404"/>
        <pc:sldMkLst>
          <pc:docMk/>
          <pc:sldMk cId="1162230516" sldId="377"/>
        </pc:sldMkLst>
        <pc:spChg chg="mod ord">
          <ac:chgData name="Keneth Murillo" userId="15843664f9b3ae17" providerId="LiveId" clId="{3DB9EA9D-73B1-4C39-9C18-555A537C9AE5}" dt="2023-03-06T21:13:58.769" v="239" actId="368"/>
          <ac:spMkLst>
            <pc:docMk/>
            <pc:sldMk cId="1162230516" sldId="377"/>
            <ac:spMk id="2" creationId="{470E56E7-FBC0-304F-56A6-7FA9C967BF3D}"/>
          </ac:spMkLst>
        </pc:spChg>
        <pc:spChg chg="mod ord">
          <ac:chgData name="Keneth Murillo" userId="15843664f9b3ae17" providerId="LiveId" clId="{3DB9EA9D-73B1-4C39-9C18-555A537C9AE5}" dt="2023-03-06T21:15:42.845" v="259" actId="404"/>
          <ac:spMkLst>
            <pc:docMk/>
            <pc:sldMk cId="1162230516" sldId="377"/>
            <ac:spMk id="3" creationId="{528E333D-C10C-E146-C578-3E5137D6DF39}"/>
          </ac:spMkLst>
        </pc:spChg>
      </pc:sldChg>
      <pc:sldChg chg="modSp add del mod modClrScheme chgLayout">
        <pc:chgData name="Keneth Murillo" userId="15843664f9b3ae17" providerId="LiveId" clId="{3DB9EA9D-73B1-4C39-9C18-555A537C9AE5}" dt="2023-03-06T21:16:58.931" v="281" actId="368"/>
        <pc:sldMkLst>
          <pc:docMk/>
          <pc:sldMk cId="3776369631" sldId="378"/>
        </pc:sldMkLst>
        <pc:spChg chg="mod ord">
          <ac:chgData name="Keneth Murillo" userId="15843664f9b3ae17" providerId="LiveId" clId="{3DB9EA9D-73B1-4C39-9C18-555A537C9AE5}" dt="2023-03-06T21:16:58.931" v="281" actId="368"/>
          <ac:spMkLst>
            <pc:docMk/>
            <pc:sldMk cId="3776369631" sldId="378"/>
            <ac:spMk id="2" creationId="{470E56E7-FBC0-304F-56A6-7FA9C967BF3D}"/>
          </ac:spMkLst>
        </pc:spChg>
        <pc:spChg chg="mod ord">
          <ac:chgData name="Keneth Murillo" userId="15843664f9b3ae17" providerId="LiveId" clId="{3DB9EA9D-73B1-4C39-9C18-555A537C9AE5}" dt="2023-03-06T21:16:46.802" v="278" actId="14100"/>
          <ac:spMkLst>
            <pc:docMk/>
            <pc:sldMk cId="3776369631" sldId="378"/>
            <ac:spMk id="3" creationId="{528E333D-C10C-E146-C578-3E5137D6DF39}"/>
          </ac:spMkLst>
        </pc:spChg>
      </pc:sldChg>
      <pc:sldChg chg="del">
        <pc:chgData name="Keneth Murillo" userId="15843664f9b3ae17" providerId="LiveId" clId="{3DB9EA9D-73B1-4C39-9C18-555A537C9AE5}" dt="2023-03-06T21:07:52.205" v="181" actId="2696"/>
        <pc:sldMkLst>
          <pc:docMk/>
          <pc:sldMk cId="3938462767" sldId="380"/>
        </pc:sldMkLst>
      </pc:sldChg>
      <pc:sldChg chg="del">
        <pc:chgData name="Keneth Murillo" userId="15843664f9b3ae17" providerId="LiveId" clId="{3DB9EA9D-73B1-4C39-9C18-555A537C9AE5}" dt="2023-03-06T21:07:52.205" v="181" actId="2696"/>
        <pc:sldMkLst>
          <pc:docMk/>
          <pc:sldMk cId="239303613" sldId="447"/>
        </pc:sldMkLst>
      </pc:sldChg>
      <pc:sldChg chg="del">
        <pc:chgData name="Keneth Murillo" userId="15843664f9b3ae17" providerId="LiveId" clId="{3DB9EA9D-73B1-4C39-9C18-555A537C9AE5}" dt="2023-03-06T21:07:52.205" v="181" actId="2696"/>
        <pc:sldMkLst>
          <pc:docMk/>
          <pc:sldMk cId="3832265113" sldId="448"/>
        </pc:sldMkLst>
      </pc:sldChg>
      <pc:sldChg chg="del">
        <pc:chgData name="Keneth Murillo" userId="15843664f9b3ae17" providerId="LiveId" clId="{3DB9EA9D-73B1-4C39-9C18-555A537C9AE5}" dt="2023-03-06T21:07:52.205" v="181" actId="2696"/>
        <pc:sldMkLst>
          <pc:docMk/>
          <pc:sldMk cId="3916794637" sldId="449"/>
        </pc:sldMkLst>
      </pc:sldChg>
      <pc:sldChg chg="del">
        <pc:chgData name="Keneth Murillo" userId="15843664f9b3ae17" providerId="LiveId" clId="{3DB9EA9D-73B1-4C39-9C18-555A537C9AE5}" dt="2023-03-06T21:07:52.205" v="181" actId="2696"/>
        <pc:sldMkLst>
          <pc:docMk/>
          <pc:sldMk cId="2029295275" sldId="450"/>
        </pc:sldMkLst>
      </pc:sldChg>
      <pc:sldChg chg="del">
        <pc:chgData name="Keneth Murillo" userId="15843664f9b3ae17" providerId="LiveId" clId="{3DB9EA9D-73B1-4C39-9C18-555A537C9AE5}" dt="2023-03-06T21:07:52.205" v="181" actId="2696"/>
        <pc:sldMkLst>
          <pc:docMk/>
          <pc:sldMk cId="2320491196" sldId="451"/>
        </pc:sldMkLst>
      </pc:sldChg>
      <pc:sldChg chg="del">
        <pc:chgData name="Keneth Murillo" userId="15843664f9b3ae17" providerId="LiveId" clId="{3DB9EA9D-73B1-4C39-9C18-555A537C9AE5}" dt="2023-03-06T21:07:52.205" v="181" actId="2696"/>
        <pc:sldMkLst>
          <pc:docMk/>
          <pc:sldMk cId="2430655236" sldId="500"/>
        </pc:sldMkLst>
      </pc:sldChg>
      <pc:sldChg chg="del">
        <pc:chgData name="Keneth Murillo" userId="15843664f9b3ae17" providerId="LiveId" clId="{3DB9EA9D-73B1-4C39-9C18-555A537C9AE5}" dt="2023-03-06T21:07:52.205" v="181" actId="2696"/>
        <pc:sldMkLst>
          <pc:docMk/>
          <pc:sldMk cId="3225888846" sldId="1409"/>
        </pc:sldMkLst>
      </pc:sldChg>
      <pc:sldChg chg="del">
        <pc:chgData name="Keneth Murillo" userId="15843664f9b3ae17" providerId="LiveId" clId="{3DB9EA9D-73B1-4C39-9C18-555A537C9AE5}" dt="2023-03-06T21:07:52.205" v="181" actId="2696"/>
        <pc:sldMkLst>
          <pc:docMk/>
          <pc:sldMk cId="3557560805" sldId="3643"/>
        </pc:sldMkLst>
      </pc:sldChg>
      <pc:sldChg chg="del">
        <pc:chgData name="Keneth Murillo" userId="15843664f9b3ae17" providerId="LiveId" clId="{3DB9EA9D-73B1-4C39-9C18-555A537C9AE5}" dt="2023-03-06T21:07:52.205" v="181" actId="2696"/>
        <pc:sldMkLst>
          <pc:docMk/>
          <pc:sldMk cId="2810241983" sldId="3720"/>
        </pc:sldMkLst>
      </pc:sldChg>
      <pc:sldChg chg="del">
        <pc:chgData name="Keneth Murillo" userId="15843664f9b3ae17" providerId="LiveId" clId="{3DB9EA9D-73B1-4C39-9C18-555A537C9AE5}" dt="2023-03-06T21:07:52.205" v="181" actId="2696"/>
        <pc:sldMkLst>
          <pc:docMk/>
          <pc:sldMk cId="2766953804" sldId="3747"/>
        </pc:sldMkLst>
      </pc:sldChg>
      <pc:sldChg chg="del">
        <pc:chgData name="Keneth Murillo" userId="15843664f9b3ae17" providerId="LiveId" clId="{3DB9EA9D-73B1-4C39-9C18-555A537C9AE5}" dt="2023-03-06T21:07:52.205" v="181" actId="2696"/>
        <pc:sldMkLst>
          <pc:docMk/>
          <pc:sldMk cId="1642688107" sldId="3748"/>
        </pc:sldMkLst>
      </pc:sldChg>
      <pc:sldChg chg="del">
        <pc:chgData name="Keneth Murillo" userId="15843664f9b3ae17" providerId="LiveId" clId="{3DB9EA9D-73B1-4C39-9C18-555A537C9AE5}" dt="2023-03-06T21:07:52.205" v="181" actId="2696"/>
        <pc:sldMkLst>
          <pc:docMk/>
          <pc:sldMk cId="1319674004" sldId="3749"/>
        </pc:sldMkLst>
      </pc:sldChg>
      <pc:sldChg chg="del">
        <pc:chgData name="Keneth Murillo" userId="15843664f9b3ae17" providerId="LiveId" clId="{3DB9EA9D-73B1-4C39-9C18-555A537C9AE5}" dt="2023-03-06T21:07:52.205" v="181" actId="2696"/>
        <pc:sldMkLst>
          <pc:docMk/>
          <pc:sldMk cId="1196612097" sldId="3752"/>
        </pc:sldMkLst>
      </pc:sldChg>
      <pc:sldChg chg="del">
        <pc:chgData name="Keneth Murillo" userId="15843664f9b3ae17" providerId="LiveId" clId="{3DB9EA9D-73B1-4C39-9C18-555A537C9AE5}" dt="2023-03-06T21:07:52.205" v="181" actId="2696"/>
        <pc:sldMkLst>
          <pc:docMk/>
          <pc:sldMk cId="2985713129" sldId="3762"/>
        </pc:sldMkLst>
      </pc:sldChg>
      <pc:sldChg chg="del">
        <pc:chgData name="Keneth Murillo" userId="15843664f9b3ae17" providerId="LiveId" clId="{3DB9EA9D-73B1-4C39-9C18-555A537C9AE5}" dt="2023-03-06T21:07:52.205" v="181" actId="2696"/>
        <pc:sldMkLst>
          <pc:docMk/>
          <pc:sldMk cId="3296546176" sldId="3765"/>
        </pc:sldMkLst>
      </pc:sldChg>
      <pc:sldChg chg="del">
        <pc:chgData name="Keneth Murillo" userId="15843664f9b3ae17" providerId="LiveId" clId="{3DB9EA9D-73B1-4C39-9C18-555A537C9AE5}" dt="2023-03-06T21:07:52.205" v="181" actId="2696"/>
        <pc:sldMkLst>
          <pc:docMk/>
          <pc:sldMk cId="2993390558" sldId="3766"/>
        </pc:sldMkLst>
      </pc:sldChg>
      <pc:sldChg chg="del">
        <pc:chgData name="Keneth Murillo" userId="15843664f9b3ae17" providerId="LiveId" clId="{3DB9EA9D-73B1-4C39-9C18-555A537C9AE5}" dt="2023-03-06T21:07:52.205" v="181" actId="2696"/>
        <pc:sldMkLst>
          <pc:docMk/>
          <pc:sldMk cId="3038949861" sldId="3767"/>
        </pc:sldMkLst>
      </pc:sldChg>
      <pc:sldChg chg="del">
        <pc:chgData name="Keneth Murillo" userId="15843664f9b3ae17" providerId="LiveId" clId="{3DB9EA9D-73B1-4C39-9C18-555A537C9AE5}" dt="2023-03-06T21:07:52.205" v="181" actId="2696"/>
        <pc:sldMkLst>
          <pc:docMk/>
          <pc:sldMk cId="3355231403" sldId="3770"/>
        </pc:sldMkLst>
      </pc:sldChg>
      <pc:sldChg chg="del">
        <pc:chgData name="Keneth Murillo" userId="15843664f9b3ae17" providerId="LiveId" clId="{3DB9EA9D-73B1-4C39-9C18-555A537C9AE5}" dt="2023-03-06T21:07:52.205" v="181" actId="2696"/>
        <pc:sldMkLst>
          <pc:docMk/>
          <pc:sldMk cId="243367170" sldId="4603"/>
        </pc:sldMkLst>
      </pc:sldChg>
      <pc:sldChg chg="del">
        <pc:chgData name="Keneth Murillo" userId="15843664f9b3ae17" providerId="LiveId" clId="{3DB9EA9D-73B1-4C39-9C18-555A537C9AE5}" dt="2023-03-06T21:07:52.205" v="181" actId="2696"/>
        <pc:sldMkLst>
          <pc:docMk/>
          <pc:sldMk cId="2139295712" sldId="4692"/>
        </pc:sldMkLst>
      </pc:sldChg>
      <pc:sldChg chg="del">
        <pc:chgData name="Keneth Murillo" userId="15843664f9b3ae17" providerId="LiveId" clId="{3DB9EA9D-73B1-4C39-9C18-555A537C9AE5}" dt="2023-03-06T21:07:52.205" v="181" actId="2696"/>
        <pc:sldMkLst>
          <pc:docMk/>
          <pc:sldMk cId="2932532130" sldId="4707"/>
        </pc:sldMkLst>
      </pc:sldChg>
      <pc:sldChg chg="del">
        <pc:chgData name="Keneth Murillo" userId="15843664f9b3ae17" providerId="LiveId" clId="{3DB9EA9D-73B1-4C39-9C18-555A537C9AE5}" dt="2023-03-06T21:07:52.205" v="181" actId="2696"/>
        <pc:sldMkLst>
          <pc:docMk/>
          <pc:sldMk cId="435327123" sldId="4718"/>
        </pc:sldMkLst>
      </pc:sldChg>
      <pc:sldChg chg="del">
        <pc:chgData name="Keneth Murillo" userId="15843664f9b3ae17" providerId="LiveId" clId="{3DB9EA9D-73B1-4C39-9C18-555A537C9AE5}" dt="2023-03-06T21:07:52.205" v="181" actId="2696"/>
        <pc:sldMkLst>
          <pc:docMk/>
          <pc:sldMk cId="2073954765" sldId="4719"/>
        </pc:sldMkLst>
      </pc:sldChg>
      <pc:sldChg chg="del">
        <pc:chgData name="Keneth Murillo" userId="15843664f9b3ae17" providerId="LiveId" clId="{3DB9EA9D-73B1-4C39-9C18-555A537C9AE5}" dt="2023-03-06T21:07:52.205" v="181" actId="2696"/>
        <pc:sldMkLst>
          <pc:docMk/>
          <pc:sldMk cId="1845626139" sldId="4720"/>
        </pc:sldMkLst>
      </pc:sldChg>
      <pc:sldChg chg="modSp mod">
        <pc:chgData name="Keneth Murillo" userId="15843664f9b3ae17" providerId="LiveId" clId="{3DB9EA9D-73B1-4C39-9C18-555A537C9AE5}" dt="2023-03-06T19:58:48.298" v="96" actId="20577"/>
        <pc:sldMkLst>
          <pc:docMk/>
          <pc:sldMk cId="1829298035" sldId="4749"/>
        </pc:sldMkLst>
        <pc:spChg chg="mod">
          <ac:chgData name="Keneth Murillo" userId="15843664f9b3ae17" providerId="LiveId" clId="{3DB9EA9D-73B1-4C39-9C18-555A537C9AE5}" dt="2023-03-06T19:58:48.298" v="96" actId="20577"/>
          <ac:spMkLst>
            <pc:docMk/>
            <pc:sldMk cId="1829298035" sldId="4749"/>
            <ac:spMk id="3" creationId="{F4F7BEDB-A91D-4815-8C97-8D89C0FC44F7}"/>
          </ac:spMkLst>
        </pc:spChg>
      </pc:sldChg>
      <pc:sldChg chg="del">
        <pc:chgData name="Keneth Murillo" userId="15843664f9b3ae17" providerId="LiveId" clId="{3DB9EA9D-73B1-4C39-9C18-555A537C9AE5}" dt="2023-03-06T21:07:52.205" v="181" actId="2696"/>
        <pc:sldMkLst>
          <pc:docMk/>
          <pc:sldMk cId="1438536586" sldId="4770"/>
        </pc:sldMkLst>
      </pc:sldChg>
      <pc:sldChg chg="del">
        <pc:chgData name="Keneth Murillo" userId="15843664f9b3ae17" providerId="LiveId" clId="{3DB9EA9D-73B1-4C39-9C18-555A537C9AE5}" dt="2023-03-06T21:07:52.205" v="181" actId="2696"/>
        <pc:sldMkLst>
          <pc:docMk/>
          <pc:sldMk cId="1062882304" sldId="4772"/>
        </pc:sldMkLst>
      </pc:sldChg>
      <pc:sldChg chg="del">
        <pc:chgData name="Keneth Murillo" userId="15843664f9b3ae17" providerId="LiveId" clId="{3DB9EA9D-73B1-4C39-9C18-555A537C9AE5}" dt="2023-03-06T21:07:52.205" v="181" actId="2696"/>
        <pc:sldMkLst>
          <pc:docMk/>
          <pc:sldMk cId="3015764883" sldId="4785"/>
        </pc:sldMkLst>
      </pc:sldChg>
      <pc:sldChg chg="del">
        <pc:chgData name="Keneth Murillo" userId="15843664f9b3ae17" providerId="LiveId" clId="{3DB9EA9D-73B1-4C39-9C18-555A537C9AE5}" dt="2023-03-06T21:07:52.205" v="181" actId="2696"/>
        <pc:sldMkLst>
          <pc:docMk/>
          <pc:sldMk cId="3290452400" sldId="4787"/>
        </pc:sldMkLst>
      </pc:sldChg>
      <pc:sldChg chg="del">
        <pc:chgData name="Keneth Murillo" userId="15843664f9b3ae17" providerId="LiveId" clId="{3DB9EA9D-73B1-4C39-9C18-555A537C9AE5}" dt="2023-03-06T21:07:52.205" v="181" actId="2696"/>
        <pc:sldMkLst>
          <pc:docMk/>
          <pc:sldMk cId="2516362077" sldId="4797"/>
        </pc:sldMkLst>
      </pc:sldChg>
      <pc:sldChg chg="modSp add del mod">
        <pc:chgData name="Keneth Murillo" userId="15843664f9b3ae17" providerId="LiveId" clId="{3DB9EA9D-73B1-4C39-9C18-555A537C9AE5}" dt="2023-03-06T21:16:54.117" v="280" actId="368"/>
        <pc:sldMkLst>
          <pc:docMk/>
          <pc:sldMk cId="576451669" sldId="4798"/>
        </pc:sldMkLst>
        <pc:spChg chg="mod">
          <ac:chgData name="Keneth Murillo" userId="15843664f9b3ae17" providerId="LiveId" clId="{3DB9EA9D-73B1-4C39-9C18-555A537C9AE5}" dt="2023-03-06T21:16:54.117" v="280" actId="368"/>
          <ac:spMkLst>
            <pc:docMk/>
            <pc:sldMk cId="576451669" sldId="4798"/>
            <ac:spMk id="2" creationId="{F271A159-BD62-98D8-7CB1-321330CFB991}"/>
          </ac:spMkLst>
        </pc:spChg>
        <pc:spChg chg="mod">
          <ac:chgData name="Keneth Murillo" userId="15843664f9b3ae17" providerId="LiveId" clId="{3DB9EA9D-73B1-4C39-9C18-555A537C9AE5}" dt="2023-03-06T20:04:20.822" v="150" actId="255"/>
          <ac:spMkLst>
            <pc:docMk/>
            <pc:sldMk cId="576451669" sldId="4798"/>
            <ac:spMk id="3" creationId="{DC4EFD53-8FB9-389E-E1C5-7104F7CC9803}"/>
          </ac:spMkLst>
        </pc:spChg>
      </pc:sldChg>
      <pc:sldChg chg="modSp add del mod modClrScheme chgLayout">
        <pc:chgData name="Keneth Murillo" userId="15843664f9b3ae17" providerId="LiveId" clId="{3DB9EA9D-73B1-4C39-9C18-555A537C9AE5}" dt="2023-03-06T21:17:22.015" v="284" actId="14100"/>
        <pc:sldMkLst>
          <pc:docMk/>
          <pc:sldMk cId="1757538722" sldId="4799"/>
        </pc:sldMkLst>
        <pc:spChg chg="mod ord">
          <ac:chgData name="Keneth Murillo" userId="15843664f9b3ae17" providerId="LiveId" clId="{3DB9EA9D-73B1-4C39-9C18-555A537C9AE5}" dt="2023-03-06T21:17:16.442" v="283" actId="700"/>
          <ac:spMkLst>
            <pc:docMk/>
            <pc:sldMk cId="1757538722" sldId="4799"/>
            <ac:spMk id="2" creationId="{F271A159-BD62-98D8-7CB1-321330CFB991}"/>
          </ac:spMkLst>
        </pc:spChg>
        <pc:spChg chg="mod ord">
          <ac:chgData name="Keneth Murillo" userId="15843664f9b3ae17" providerId="LiveId" clId="{3DB9EA9D-73B1-4C39-9C18-555A537C9AE5}" dt="2023-03-06T21:17:22.015" v="284" actId="14100"/>
          <ac:spMkLst>
            <pc:docMk/>
            <pc:sldMk cId="1757538722" sldId="4799"/>
            <ac:spMk id="3" creationId="{DC4EFD53-8FB9-389E-E1C5-7104F7CC9803}"/>
          </ac:spMkLst>
        </pc:spChg>
      </pc:sldChg>
      <pc:sldChg chg="modSp add del mod modClrScheme chgLayout">
        <pc:chgData name="Keneth Murillo" userId="15843664f9b3ae17" providerId="LiveId" clId="{3DB9EA9D-73B1-4C39-9C18-555A537C9AE5}" dt="2023-03-06T21:16:24.659" v="275" actId="404"/>
        <pc:sldMkLst>
          <pc:docMk/>
          <pc:sldMk cId="1458151661" sldId="4800"/>
        </pc:sldMkLst>
        <pc:spChg chg="mod ord">
          <ac:chgData name="Keneth Murillo" userId="15843664f9b3ae17" providerId="LiveId" clId="{3DB9EA9D-73B1-4C39-9C18-555A537C9AE5}" dt="2023-03-06T21:15:52.133" v="261" actId="700"/>
          <ac:spMkLst>
            <pc:docMk/>
            <pc:sldMk cId="1458151661" sldId="4800"/>
            <ac:spMk id="2" creationId="{F271A159-BD62-98D8-7CB1-321330CFB991}"/>
          </ac:spMkLst>
        </pc:spChg>
        <pc:spChg chg="mod ord">
          <ac:chgData name="Keneth Murillo" userId="15843664f9b3ae17" providerId="LiveId" clId="{3DB9EA9D-73B1-4C39-9C18-555A537C9AE5}" dt="2023-03-06T21:16:24.659" v="275" actId="404"/>
          <ac:spMkLst>
            <pc:docMk/>
            <pc:sldMk cId="1458151661" sldId="4800"/>
            <ac:spMk id="3" creationId="{DC4EFD53-8FB9-389E-E1C5-7104F7CC9803}"/>
          </ac:spMkLst>
        </pc:spChg>
      </pc:sldChg>
      <pc:sldChg chg="del">
        <pc:chgData name="Keneth Murillo" userId="15843664f9b3ae17" providerId="LiveId" clId="{3DB9EA9D-73B1-4C39-9C18-555A537C9AE5}" dt="2023-03-06T21:06:37.921" v="179" actId="18676"/>
        <pc:sldMkLst>
          <pc:docMk/>
          <pc:sldMk cId="2073959660" sldId="4814"/>
        </pc:sldMkLst>
      </pc:sldChg>
      <pc:sldChg chg="del">
        <pc:chgData name="Keneth Murillo" userId="15843664f9b3ae17" providerId="LiveId" clId="{3DB9EA9D-73B1-4C39-9C18-555A537C9AE5}" dt="2023-03-06T21:07:52.205" v="181" actId="2696"/>
        <pc:sldMkLst>
          <pc:docMk/>
          <pc:sldMk cId="3654472301" sldId="4825"/>
        </pc:sldMkLst>
      </pc:sldChg>
      <pc:sldChg chg="del">
        <pc:chgData name="Keneth Murillo" userId="15843664f9b3ae17" providerId="LiveId" clId="{3DB9EA9D-73B1-4C39-9C18-555A537C9AE5}" dt="2023-03-06T21:07:52.205" v="181" actId="2696"/>
        <pc:sldMkLst>
          <pc:docMk/>
          <pc:sldMk cId="1484795713" sldId="4893"/>
        </pc:sldMkLst>
      </pc:sldChg>
      <pc:sldChg chg="del">
        <pc:chgData name="Keneth Murillo" userId="15843664f9b3ae17" providerId="LiveId" clId="{3DB9EA9D-73B1-4C39-9C18-555A537C9AE5}" dt="2023-03-06T21:06:37.921" v="179" actId="18676"/>
        <pc:sldMkLst>
          <pc:docMk/>
          <pc:sldMk cId="3960590045" sldId="4896"/>
        </pc:sldMkLst>
      </pc:sldChg>
      <pc:sldChg chg="del">
        <pc:chgData name="Keneth Murillo" userId="15843664f9b3ae17" providerId="LiveId" clId="{3DB9EA9D-73B1-4C39-9C18-555A537C9AE5}" dt="2023-03-06T21:06:37.921" v="179" actId="18676"/>
        <pc:sldMkLst>
          <pc:docMk/>
          <pc:sldMk cId="193117622" sldId="4898"/>
        </pc:sldMkLst>
      </pc:sldChg>
      <pc:sldChg chg="del">
        <pc:chgData name="Keneth Murillo" userId="15843664f9b3ae17" providerId="LiveId" clId="{3DB9EA9D-73B1-4C39-9C18-555A537C9AE5}" dt="2023-03-06T21:07:52.205" v="181" actId="2696"/>
        <pc:sldMkLst>
          <pc:docMk/>
          <pc:sldMk cId="2372695434" sldId="4902"/>
        </pc:sldMkLst>
      </pc:sldChg>
      <pc:sldChg chg="del">
        <pc:chgData name="Keneth Murillo" userId="15843664f9b3ae17" providerId="LiveId" clId="{3DB9EA9D-73B1-4C39-9C18-555A537C9AE5}" dt="2023-03-06T21:07:52.205" v="181" actId="2696"/>
        <pc:sldMkLst>
          <pc:docMk/>
          <pc:sldMk cId="198860370" sldId="4907"/>
        </pc:sldMkLst>
      </pc:sldChg>
      <pc:sldChg chg="del">
        <pc:chgData name="Keneth Murillo" userId="15843664f9b3ae17" providerId="LiveId" clId="{3DB9EA9D-73B1-4C39-9C18-555A537C9AE5}" dt="2023-03-06T21:06:37.921" v="179" actId="18676"/>
        <pc:sldMkLst>
          <pc:docMk/>
          <pc:sldMk cId="2031079181" sldId="4909"/>
        </pc:sldMkLst>
      </pc:sldChg>
      <pc:sldChg chg="del">
        <pc:chgData name="Keneth Murillo" userId="15843664f9b3ae17" providerId="LiveId" clId="{3DB9EA9D-73B1-4C39-9C18-555A537C9AE5}" dt="2023-03-06T21:07:52.205" v="181" actId="2696"/>
        <pc:sldMkLst>
          <pc:docMk/>
          <pc:sldMk cId="1631022058" sldId="4917"/>
        </pc:sldMkLst>
      </pc:sldChg>
      <pc:sldChg chg="del">
        <pc:chgData name="Keneth Murillo" userId="15843664f9b3ae17" providerId="LiveId" clId="{3DB9EA9D-73B1-4C39-9C18-555A537C9AE5}" dt="2023-03-06T21:07:52.205" v="181" actId="2696"/>
        <pc:sldMkLst>
          <pc:docMk/>
          <pc:sldMk cId="2323016863" sldId="4920"/>
        </pc:sldMkLst>
      </pc:sldChg>
      <pc:sldChg chg="del">
        <pc:chgData name="Keneth Murillo" userId="15843664f9b3ae17" providerId="LiveId" clId="{3DB9EA9D-73B1-4C39-9C18-555A537C9AE5}" dt="2023-03-06T21:07:52.205" v="181" actId="2696"/>
        <pc:sldMkLst>
          <pc:docMk/>
          <pc:sldMk cId="3597205193" sldId="4922"/>
        </pc:sldMkLst>
      </pc:sldChg>
      <pc:sldChg chg="del">
        <pc:chgData name="Keneth Murillo" userId="15843664f9b3ae17" providerId="LiveId" clId="{3DB9EA9D-73B1-4C39-9C18-555A537C9AE5}" dt="2023-03-06T21:07:52.205" v="181" actId="2696"/>
        <pc:sldMkLst>
          <pc:docMk/>
          <pc:sldMk cId="326195827" sldId="4923"/>
        </pc:sldMkLst>
      </pc:sldChg>
      <pc:sldChg chg="del">
        <pc:chgData name="Keneth Murillo" userId="15843664f9b3ae17" providerId="LiveId" clId="{3DB9EA9D-73B1-4C39-9C18-555A537C9AE5}" dt="2023-03-06T21:07:52.205" v="181" actId="2696"/>
        <pc:sldMkLst>
          <pc:docMk/>
          <pc:sldMk cId="1031594096" sldId="4924"/>
        </pc:sldMkLst>
      </pc:sldChg>
      <pc:sldChg chg="del">
        <pc:chgData name="Keneth Murillo" userId="15843664f9b3ae17" providerId="LiveId" clId="{3DB9EA9D-73B1-4C39-9C18-555A537C9AE5}" dt="2023-03-06T21:07:52.205" v="181" actId="2696"/>
        <pc:sldMkLst>
          <pc:docMk/>
          <pc:sldMk cId="2891774587" sldId="4925"/>
        </pc:sldMkLst>
      </pc:sldChg>
      <pc:sldChg chg="del">
        <pc:chgData name="Keneth Murillo" userId="15843664f9b3ae17" providerId="LiveId" clId="{3DB9EA9D-73B1-4C39-9C18-555A537C9AE5}" dt="2023-03-06T21:07:52.205" v="181" actId="2696"/>
        <pc:sldMkLst>
          <pc:docMk/>
          <pc:sldMk cId="3114253210" sldId="4926"/>
        </pc:sldMkLst>
      </pc:sldChg>
      <pc:sldChg chg="del">
        <pc:chgData name="Keneth Murillo" userId="15843664f9b3ae17" providerId="LiveId" clId="{3DB9EA9D-73B1-4C39-9C18-555A537C9AE5}" dt="2023-03-06T21:07:52.205" v="181" actId="2696"/>
        <pc:sldMkLst>
          <pc:docMk/>
          <pc:sldMk cId="2837135416" sldId="4927"/>
        </pc:sldMkLst>
      </pc:sldChg>
      <pc:sldChg chg="del">
        <pc:chgData name="Keneth Murillo" userId="15843664f9b3ae17" providerId="LiveId" clId="{3DB9EA9D-73B1-4C39-9C18-555A537C9AE5}" dt="2023-03-06T21:07:52.205" v="181" actId="2696"/>
        <pc:sldMkLst>
          <pc:docMk/>
          <pc:sldMk cId="3253207655" sldId="4928"/>
        </pc:sldMkLst>
      </pc:sldChg>
      <pc:sldChg chg="del">
        <pc:chgData name="Keneth Murillo" userId="15843664f9b3ae17" providerId="LiveId" clId="{3DB9EA9D-73B1-4C39-9C18-555A537C9AE5}" dt="2023-03-06T21:07:52.205" v="181" actId="2696"/>
        <pc:sldMkLst>
          <pc:docMk/>
          <pc:sldMk cId="2821301563" sldId="4929"/>
        </pc:sldMkLst>
      </pc:sldChg>
      <pc:sldChg chg="del">
        <pc:chgData name="Keneth Murillo" userId="15843664f9b3ae17" providerId="LiveId" clId="{3DB9EA9D-73B1-4C39-9C18-555A537C9AE5}" dt="2023-03-06T21:07:52.205" v="181" actId="2696"/>
        <pc:sldMkLst>
          <pc:docMk/>
          <pc:sldMk cId="716846670" sldId="4930"/>
        </pc:sldMkLst>
      </pc:sldChg>
      <pc:sldChg chg="del">
        <pc:chgData name="Keneth Murillo" userId="15843664f9b3ae17" providerId="LiveId" clId="{3DB9EA9D-73B1-4C39-9C18-555A537C9AE5}" dt="2023-03-06T21:07:52.205" v="181" actId="2696"/>
        <pc:sldMkLst>
          <pc:docMk/>
          <pc:sldMk cId="1263191326" sldId="4961"/>
        </pc:sldMkLst>
      </pc:sldChg>
      <pc:sldChg chg="del">
        <pc:chgData name="Keneth Murillo" userId="15843664f9b3ae17" providerId="LiveId" clId="{3DB9EA9D-73B1-4C39-9C18-555A537C9AE5}" dt="2023-03-06T21:07:52.205" v="181" actId="2696"/>
        <pc:sldMkLst>
          <pc:docMk/>
          <pc:sldMk cId="2721223720" sldId="4962"/>
        </pc:sldMkLst>
      </pc:sldChg>
      <pc:sldChg chg="del">
        <pc:chgData name="Keneth Murillo" userId="15843664f9b3ae17" providerId="LiveId" clId="{3DB9EA9D-73B1-4C39-9C18-555A537C9AE5}" dt="2023-03-06T21:07:52.205" v="181" actId="2696"/>
        <pc:sldMkLst>
          <pc:docMk/>
          <pc:sldMk cId="3293217698" sldId="4963"/>
        </pc:sldMkLst>
      </pc:sldChg>
      <pc:sldChg chg="del">
        <pc:chgData name="Keneth Murillo" userId="15843664f9b3ae17" providerId="LiveId" clId="{3DB9EA9D-73B1-4C39-9C18-555A537C9AE5}" dt="2023-03-06T21:07:52.205" v="181" actId="2696"/>
        <pc:sldMkLst>
          <pc:docMk/>
          <pc:sldMk cId="745478944" sldId="4964"/>
        </pc:sldMkLst>
      </pc:sldChg>
      <pc:sldChg chg="del">
        <pc:chgData name="Keneth Murillo" userId="15843664f9b3ae17" providerId="LiveId" clId="{3DB9EA9D-73B1-4C39-9C18-555A537C9AE5}" dt="2023-03-06T21:07:52.205" v="181" actId="2696"/>
        <pc:sldMkLst>
          <pc:docMk/>
          <pc:sldMk cId="1647136765" sldId="4965"/>
        </pc:sldMkLst>
      </pc:sldChg>
      <pc:sldChg chg="del">
        <pc:chgData name="Keneth Murillo" userId="15843664f9b3ae17" providerId="LiveId" clId="{3DB9EA9D-73B1-4C39-9C18-555A537C9AE5}" dt="2023-03-06T21:07:52.205" v="181" actId="2696"/>
        <pc:sldMkLst>
          <pc:docMk/>
          <pc:sldMk cId="4213501987" sldId="4966"/>
        </pc:sldMkLst>
      </pc:sldChg>
      <pc:sldChg chg="del">
        <pc:chgData name="Keneth Murillo" userId="15843664f9b3ae17" providerId="LiveId" clId="{3DB9EA9D-73B1-4C39-9C18-555A537C9AE5}" dt="2023-03-06T21:07:52.205" v="181" actId="2696"/>
        <pc:sldMkLst>
          <pc:docMk/>
          <pc:sldMk cId="3414962076" sldId="4967"/>
        </pc:sldMkLst>
      </pc:sldChg>
      <pc:sldChg chg="del">
        <pc:chgData name="Keneth Murillo" userId="15843664f9b3ae17" providerId="LiveId" clId="{3DB9EA9D-73B1-4C39-9C18-555A537C9AE5}" dt="2023-03-06T21:07:52.205" v="181" actId="2696"/>
        <pc:sldMkLst>
          <pc:docMk/>
          <pc:sldMk cId="1833558616" sldId="4968"/>
        </pc:sldMkLst>
      </pc:sldChg>
      <pc:sldChg chg="del">
        <pc:chgData name="Keneth Murillo" userId="15843664f9b3ae17" providerId="LiveId" clId="{3DB9EA9D-73B1-4C39-9C18-555A537C9AE5}" dt="2023-03-06T21:07:52.205" v="181" actId="2696"/>
        <pc:sldMkLst>
          <pc:docMk/>
          <pc:sldMk cId="277664639" sldId="4969"/>
        </pc:sldMkLst>
      </pc:sldChg>
      <pc:sldChg chg="del">
        <pc:chgData name="Keneth Murillo" userId="15843664f9b3ae17" providerId="LiveId" clId="{3DB9EA9D-73B1-4C39-9C18-555A537C9AE5}" dt="2023-03-06T19:57:00.241" v="44"/>
        <pc:sldMkLst>
          <pc:docMk/>
          <pc:sldMk cId="1711060026" sldId="4970"/>
        </pc:sldMkLst>
      </pc:sldChg>
      <pc:sldChg chg="del">
        <pc:chgData name="Keneth Murillo" userId="15843664f9b3ae17" providerId="LiveId" clId="{3DB9EA9D-73B1-4C39-9C18-555A537C9AE5}" dt="2023-03-06T19:56:36.443" v="26"/>
        <pc:sldMkLst>
          <pc:docMk/>
          <pc:sldMk cId="1744942923" sldId="4970"/>
        </pc:sldMkLst>
      </pc:sldChg>
      <pc:sldChg chg="add del">
        <pc:chgData name="Keneth Murillo" userId="15843664f9b3ae17" providerId="LiveId" clId="{3DB9EA9D-73B1-4C39-9C18-555A537C9AE5}" dt="2023-03-06T19:56:17.963" v="13"/>
        <pc:sldMkLst>
          <pc:docMk/>
          <pc:sldMk cId="3580233306" sldId="4970"/>
        </pc:sldMkLst>
      </pc:sldChg>
      <pc:sldChg chg="modNotesTx">
        <pc:chgData name="Keneth Murillo" userId="15843664f9b3ae17" providerId="LiveId" clId="{3DB9EA9D-73B1-4C39-9C18-555A537C9AE5}" dt="2023-03-06T21:13:05.553" v="228" actId="404"/>
        <pc:sldMkLst>
          <pc:docMk/>
          <pc:sldMk cId="4030548710" sldId="4970"/>
        </pc:sldMkLst>
      </pc:sldChg>
      <pc:sldChg chg="del">
        <pc:chgData name="Keneth Murillo" userId="15843664f9b3ae17" providerId="LiveId" clId="{3DB9EA9D-73B1-4C39-9C18-555A537C9AE5}" dt="2023-03-06T19:56:59.274" v="42"/>
        <pc:sldMkLst>
          <pc:docMk/>
          <pc:sldMk cId="873548325" sldId="4971"/>
        </pc:sldMkLst>
      </pc:sldChg>
      <pc:sldChg chg="add">
        <pc:chgData name="Keneth Murillo" userId="15843664f9b3ae17" providerId="LiveId" clId="{3DB9EA9D-73B1-4C39-9C18-555A537C9AE5}" dt="2023-03-06T21:07:25.975" v="180"/>
        <pc:sldMkLst>
          <pc:docMk/>
          <pc:sldMk cId="4168532700" sldId="4971"/>
        </pc:sldMkLst>
      </pc:sldChg>
      <pc:sldChg chg="del">
        <pc:chgData name="Keneth Murillo" userId="15843664f9b3ae17" providerId="LiveId" clId="{3DB9EA9D-73B1-4C39-9C18-555A537C9AE5}" dt="2023-03-06T19:56:59.274" v="42"/>
        <pc:sldMkLst>
          <pc:docMk/>
          <pc:sldMk cId="845907873" sldId="4972"/>
        </pc:sldMkLst>
      </pc:sldChg>
      <pc:sldChg chg="del">
        <pc:chgData name="Keneth Murillo" userId="15843664f9b3ae17" providerId="LiveId" clId="{3DB9EA9D-73B1-4C39-9C18-555A537C9AE5}" dt="2023-03-06T19:56:59.274" v="42"/>
        <pc:sldMkLst>
          <pc:docMk/>
          <pc:sldMk cId="757733726" sldId="4973"/>
        </pc:sldMkLst>
      </pc:sldChg>
      <pc:sldChg chg="del">
        <pc:chgData name="Keneth Murillo" userId="15843664f9b3ae17" providerId="LiveId" clId="{3DB9EA9D-73B1-4C39-9C18-555A537C9AE5}" dt="2023-03-06T19:56:59.274" v="42"/>
        <pc:sldMkLst>
          <pc:docMk/>
          <pc:sldMk cId="2089766857" sldId="4974"/>
        </pc:sldMkLst>
      </pc:sldChg>
      <pc:sldChg chg="del">
        <pc:chgData name="Keneth Murillo" userId="15843664f9b3ae17" providerId="LiveId" clId="{3DB9EA9D-73B1-4C39-9C18-555A537C9AE5}" dt="2023-03-06T19:56:59.274" v="42"/>
        <pc:sldMkLst>
          <pc:docMk/>
          <pc:sldMk cId="2078283594" sldId="4975"/>
        </pc:sldMkLst>
      </pc:sldChg>
      <pc:sldChg chg="del">
        <pc:chgData name="Keneth Murillo" userId="15843664f9b3ae17" providerId="LiveId" clId="{3DB9EA9D-73B1-4C39-9C18-555A537C9AE5}" dt="2023-03-06T19:56:59.274" v="42"/>
        <pc:sldMkLst>
          <pc:docMk/>
          <pc:sldMk cId="563940172" sldId="4976"/>
        </pc:sldMkLst>
      </pc:sldChg>
      <pc:sldChg chg="del">
        <pc:chgData name="Keneth Murillo" userId="15843664f9b3ae17" providerId="LiveId" clId="{3DB9EA9D-73B1-4C39-9C18-555A537C9AE5}" dt="2023-03-06T19:56:59.274" v="42"/>
        <pc:sldMkLst>
          <pc:docMk/>
          <pc:sldMk cId="24216165" sldId="4977"/>
        </pc:sldMkLst>
      </pc:sldChg>
      <pc:sldChg chg="modSp del mod">
        <pc:chgData name="Keneth Murillo" userId="15843664f9b3ae17" providerId="LiveId" clId="{3DB9EA9D-73B1-4C39-9C18-555A537C9AE5}" dt="2023-03-06T19:56:59.274" v="42"/>
        <pc:sldMkLst>
          <pc:docMk/>
          <pc:sldMk cId="3335588264" sldId="4978"/>
        </pc:sldMkLst>
        <pc:spChg chg="mod">
          <ac:chgData name="Keneth Murillo" userId="15843664f9b3ae17" providerId="LiveId" clId="{3DB9EA9D-73B1-4C39-9C18-555A537C9AE5}" dt="2023-03-06T19:56:59.274" v="42"/>
          <ac:spMkLst>
            <pc:docMk/>
            <pc:sldMk cId="3335588264" sldId="4978"/>
            <ac:spMk id="3" creationId="{DC4EFD53-8FB9-389E-E1C5-7104F7CC9803}"/>
          </ac:spMkLst>
        </pc:spChg>
      </pc:sldChg>
      <pc:sldChg chg="modSp del mod">
        <pc:chgData name="Keneth Murillo" userId="15843664f9b3ae17" providerId="LiveId" clId="{3DB9EA9D-73B1-4C39-9C18-555A537C9AE5}" dt="2023-03-06T19:56:59.274" v="42"/>
        <pc:sldMkLst>
          <pc:docMk/>
          <pc:sldMk cId="1219049508" sldId="4979"/>
        </pc:sldMkLst>
        <pc:spChg chg="mod">
          <ac:chgData name="Keneth Murillo" userId="15843664f9b3ae17" providerId="LiveId" clId="{3DB9EA9D-73B1-4C39-9C18-555A537C9AE5}" dt="2023-03-06T19:56:59.274" v="42"/>
          <ac:spMkLst>
            <pc:docMk/>
            <pc:sldMk cId="1219049508" sldId="4979"/>
            <ac:spMk id="3" creationId="{DC4EFD53-8FB9-389E-E1C5-7104F7CC9803}"/>
          </ac:spMkLst>
        </pc:spChg>
      </pc:sldChg>
      <pc:sldChg chg="modSp del mod">
        <pc:chgData name="Keneth Murillo" userId="15843664f9b3ae17" providerId="LiveId" clId="{3DB9EA9D-73B1-4C39-9C18-555A537C9AE5}" dt="2023-03-06T19:56:59.274" v="42"/>
        <pc:sldMkLst>
          <pc:docMk/>
          <pc:sldMk cId="1154120032" sldId="4980"/>
        </pc:sldMkLst>
        <pc:spChg chg="mod">
          <ac:chgData name="Keneth Murillo" userId="15843664f9b3ae17" providerId="LiveId" clId="{3DB9EA9D-73B1-4C39-9C18-555A537C9AE5}" dt="2023-03-06T19:56:59.274" v="42"/>
          <ac:spMkLst>
            <pc:docMk/>
            <pc:sldMk cId="1154120032" sldId="4980"/>
            <ac:spMk id="3" creationId="{528E333D-C10C-E146-C578-3E5137D6DF39}"/>
          </ac:spMkLst>
        </pc:spChg>
      </pc:sldChg>
      <pc:sldChg chg="modSp del mod">
        <pc:chgData name="Keneth Murillo" userId="15843664f9b3ae17" providerId="LiveId" clId="{3DB9EA9D-73B1-4C39-9C18-555A537C9AE5}" dt="2023-03-06T19:56:59.274" v="42"/>
        <pc:sldMkLst>
          <pc:docMk/>
          <pc:sldMk cId="3330414779" sldId="4981"/>
        </pc:sldMkLst>
        <pc:spChg chg="mod">
          <ac:chgData name="Keneth Murillo" userId="15843664f9b3ae17" providerId="LiveId" clId="{3DB9EA9D-73B1-4C39-9C18-555A537C9AE5}" dt="2023-03-06T19:56:59.274" v="42"/>
          <ac:spMkLst>
            <pc:docMk/>
            <pc:sldMk cId="3330414779" sldId="4981"/>
            <ac:spMk id="3" creationId="{DC4EFD53-8FB9-389E-E1C5-7104F7CC9803}"/>
          </ac:spMkLst>
        </pc:spChg>
      </pc:sldChg>
      <pc:sldChg chg="modSp del mod">
        <pc:chgData name="Keneth Murillo" userId="15843664f9b3ae17" providerId="LiveId" clId="{3DB9EA9D-73B1-4C39-9C18-555A537C9AE5}" dt="2023-03-06T19:56:59.274" v="42"/>
        <pc:sldMkLst>
          <pc:docMk/>
          <pc:sldMk cId="235016124" sldId="4982"/>
        </pc:sldMkLst>
        <pc:spChg chg="mod">
          <ac:chgData name="Keneth Murillo" userId="15843664f9b3ae17" providerId="LiveId" clId="{3DB9EA9D-73B1-4C39-9C18-555A537C9AE5}" dt="2023-03-06T19:56:59.274" v="42"/>
          <ac:spMkLst>
            <pc:docMk/>
            <pc:sldMk cId="235016124" sldId="4982"/>
            <ac:spMk id="3" creationId="{528E333D-C10C-E146-C578-3E5137D6DF39}"/>
          </ac:spMkLst>
        </pc:spChg>
      </pc:sldChg>
      <pc:sldChg chg="modSp del mod">
        <pc:chgData name="Keneth Murillo" userId="15843664f9b3ae17" providerId="LiveId" clId="{3DB9EA9D-73B1-4C39-9C18-555A537C9AE5}" dt="2023-03-06T19:56:59.274" v="42"/>
        <pc:sldMkLst>
          <pc:docMk/>
          <pc:sldMk cId="3975659086" sldId="4983"/>
        </pc:sldMkLst>
        <pc:spChg chg="mod">
          <ac:chgData name="Keneth Murillo" userId="15843664f9b3ae17" providerId="LiveId" clId="{3DB9EA9D-73B1-4C39-9C18-555A537C9AE5}" dt="2023-03-06T19:56:59.274" v="42"/>
          <ac:spMkLst>
            <pc:docMk/>
            <pc:sldMk cId="3975659086" sldId="4983"/>
            <ac:spMk id="3" creationId="{DC4EFD53-8FB9-389E-E1C5-7104F7CC9803}"/>
          </ac:spMkLst>
        </pc:spChg>
      </pc:sldChg>
      <pc:sldChg chg="modSp del mod">
        <pc:chgData name="Keneth Murillo" userId="15843664f9b3ae17" providerId="LiveId" clId="{3DB9EA9D-73B1-4C39-9C18-555A537C9AE5}" dt="2023-03-06T19:56:59.274" v="42"/>
        <pc:sldMkLst>
          <pc:docMk/>
          <pc:sldMk cId="3132533625" sldId="4984"/>
        </pc:sldMkLst>
        <pc:spChg chg="mod">
          <ac:chgData name="Keneth Murillo" userId="15843664f9b3ae17" providerId="LiveId" clId="{3DB9EA9D-73B1-4C39-9C18-555A537C9AE5}" dt="2023-03-06T19:56:59.274" v="42"/>
          <ac:spMkLst>
            <pc:docMk/>
            <pc:sldMk cId="3132533625" sldId="4984"/>
            <ac:spMk id="3" creationId="{DC4EFD53-8FB9-389E-E1C5-7104F7CC9803}"/>
          </ac:spMkLst>
        </pc:spChg>
      </pc:sldChg>
      <pc:sldChg chg="del">
        <pc:chgData name="Keneth Murillo" userId="15843664f9b3ae17" providerId="LiveId" clId="{3DB9EA9D-73B1-4C39-9C18-555A537C9AE5}" dt="2023-03-06T19:56:59.274" v="42"/>
        <pc:sldMkLst>
          <pc:docMk/>
          <pc:sldMk cId="1683890026" sldId="4985"/>
        </pc:sldMkLst>
      </pc:sldChg>
      <pc:sldChg chg="del">
        <pc:chgData name="Keneth Murillo" userId="15843664f9b3ae17" providerId="LiveId" clId="{3DB9EA9D-73B1-4C39-9C18-555A537C9AE5}" dt="2023-03-06T19:56:59.274" v="42"/>
        <pc:sldMkLst>
          <pc:docMk/>
          <pc:sldMk cId="3015572529" sldId="4986"/>
        </pc:sldMkLst>
      </pc:sldChg>
      <pc:sldChg chg="del">
        <pc:chgData name="Keneth Murillo" userId="15843664f9b3ae17" providerId="LiveId" clId="{3DB9EA9D-73B1-4C39-9C18-555A537C9AE5}" dt="2023-03-06T19:56:59.274" v="42"/>
        <pc:sldMkLst>
          <pc:docMk/>
          <pc:sldMk cId="2434322866" sldId="4987"/>
        </pc:sldMkLst>
      </pc:sldChg>
      <pc:sldChg chg="del modNotes">
        <pc:chgData name="Keneth Murillo" userId="15843664f9b3ae17" providerId="LiveId" clId="{3DB9EA9D-73B1-4C39-9C18-555A537C9AE5}" dt="2023-03-06T19:56:59.274" v="42"/>
        <pc:sldMkLst>
          <pc:docMk/>
          <pc:sldMk cId="1391121299" sldId="4988"/>
        </pc:sldMkLst>
      </pc:sldChg>
      <pc:sldChg chg="modSp del mod">
        <pc:chgData name="Keneth Murillo" userId="15843664f9b3ae17" providerId="LiveId" clId="{3DB9EA9D-73B1-4C39-9C18-555A537C9AE5}" dt="2023-03-06T19:56:59.274" v="42"/>
        <pc:sldMkLst>
          <pc:docMk/>
          <pc:sldMk cId="2233085334" sldId="4989"/>
        </pc:sldMkLst>
        <pc:spChg chg="mod">
          <ac:chgData name="Keneth Murillo" userId="15843664f9b3ae17" providerId="LiveId" clId="{3DB9EA9D-73B1-4C39-9C18-555A537C9AE5}" dt="2023-03-06T19:56:59.274" v="42"/>
          <ac:spMkLst>
            <pc:docMk/>
            <pc:sldMk cId="2233085334" sldId="4989"/>
            <ac:spMk id="12" creationId="{00000000-0000-0000-0000-000000000000}"/>
          </ac:spMkLst>
        </pc:spChg>
      </pc:sldChg>
      <pc:sldChg chg="del">
        <pc:chgData name="Keneth Murillo" userId="15843664f9b3ae17" providerId="LiveId" clId="{3DB9EA9D-73B1-4C39-9C18-555A537C9AE5}" dt="2023-03-06T19:56:59.274" v="42"/>
        <pc:sldMkLst>
          <pc:docMk/>
          <pc:sldMk cId="3145662414" sldId="4990"/>
        </pc:sldMkLst>
      </pc:sldChg>
      <pc:sldChg chg="modSp del mod">
        <pc:chgData name="Keneth Murillo" userId="15843664f9b3ae17" providerId="LiveId" clId="{3DB9EA9D-73B1-4C39-9C18-555A537C9AE5}" dt="2023-03-06T19:56:59.274" v="42"/>
        <pc:sldMkLst>
          <pc:docMk/>
          <pc:sldMk cId="1365691068" sldId="4991"/>
        </pc:sldMkLst>
        <pc:spChg chg="mod">
          <ac:chgData name="Keneth Murillo" userId="15843664f9b3ae17" providerId="LiveId" clId="{3DB9EA9D-73B1-4C39-9C18-555A537C9AE5}" dt="2023-03-06T19:56:59.274" v="42"/>
          <ac:spMkLst>
            <pc:docMk/>
            <pc:sldMk cId="1365691068" sldId="4991"/>
            <ac:spMk id="4" creationId="{00000000-0000-0000-0000-000000000000}"/>
          </ac:spMkLst>
        </pc:spChg>
      </pc:sldChg>
      <pc:sldChg chg="modSp del mod">
        <pc:chgData name="Keneth Murillo" userId="15843664f9b3ae17" providerId="LiveId" clId="{3DB9EA9D-73B1-4C39-9C18-555A537C9AE5}" dt="2023-03-06T19:56:59.274" v="42"/>
        <pc:sldMkLst>
          <pc:docMk/>
          <pc:sldMk cId="1154807735" sldId="4992"/>
        </pc:sldMkLst>
        <pc:spChg chg="mod">
          <ac:chgData name="Keneth Murillo" userId="15843664f9b3ae17" providerId="LiveId" clId="{3DB9EA9D-73B1-4C39-9C18-555A537C9AE5}" dt="2023-03-06T19:56:59.274" v="42"/>
          <ac:spMkLst>
            <pc:docMk/>
            <pc:sldMk cId="1154807735" sldId="4992"/>
            <ac:spMk id="4" creationId="{00000000-0000-0000-0000-000000000000}"/>
          </ac:spMkLst>
        </pc:spChg>
      </pc:sldChg>
      <pc:sldChg chg="del">
        <pc:chgData name="Keneth Murillo" userId="15843664f9b3ae17" providerId="LiveId" clId="{3DB9EA9D-73B1-4C39-9C18-555A537C9AE5}" dt="2023-03-06T19:56:59.274" v="42"/>
        <pc:sldMkLst>
          <pc:docMk/>
          <pc:sldMk cId="610867790" sldId="4993"/>
        </pc:sldMkLst>
      </pc:sldChg>
      <pc:sldChg chg="del">
        <pc:chgData name="Keneth Murillo" userId="15843664f9b3ae17" providerId="LiveId" clId="{3DB9EA9D-73B1-4C39-9C18-555A537C9AE5}" dt="2023-03-06T19:56:59.274" v="42"/>
        <pc:sldMkLst>
          <pc:docMk/>
          <pc:sldMk cId="2238465020" sldId="4994"/>
        </pc:sldMkLst>
      </pc:sldChg>
      <pc:sldChg chg="del">
        <pc:chgData name="Keneth Murillo" userId="15843664f9b3ae17" providerId="LiveId" clId="{3DB9EA9D-73B1-4C39-9C18-555A537C9AE5}" dt="2023-03-06T19:56:59.274" v="42"/>
        <pc:sldMkLst>
          <pc:docMk/>
          <pc:sldMk cId="261725770" sldId="4995"/>
        </pc:sldMkLst>
      </pc:sldChg>
      <pc:sldChg chg="del">
        <pc:chgData name="Keneth Murillo" userId="15843664f9b3ae17" providerId="LiveId" clId="{3DB9EA9D-73B1-4C39-9C18-555A537C9AE5}" dt="2023-03-06T19:56:59.274" v="42"/>
        <pc:sldMkLst>
          <pc:docMk/>
          <pc:sldMk cId="1404493742" sldId="4996"/>
        </pc:sldMkLst>
      </pc:sldChg>
      <pc:sldChg chg="del">
        <pc:chgData name="Keneth Murillo" userId="15843664f9b3ae17" providerId="LiveId" clId="{3DB9EA9D-73B1-4C39-9C18-555A537C9AE5}" dt="2023-03-06T19:56:59.274" v="42"/>
        <pc:sldMkLst>
          <pc:docMk/>
          <pc:sldMk cId="3102006765" sldId="4997"/>
        </pc:sldMkLst>
      </pc:sldChg>
      <pc:sldChg chg="del">
        <pc:chgData name="Keneth Murillo" userId="15843664f9b3ae17" providerId="LiveId" clId="{3DB9EA9D-73B1-4C39-9C18-555A537C9AE5}" dt="2023-03-06T19:56:59.274" v="42"/>
        <pc:sldMkLst>
          <pc:docMk/>
          <pc:sldMk cId="3367608067" sldId="4998"/>
        </pc:sldMkLst>
      </pc:sldChg>
      <pc:sldMasterChg chg="delSldLayout">
        <pc:chgData name="Keneth Murillo" userId="15843664f9b3ae17" providerId="LiveId" clId="{3DB9EA9D-73B1-4C39-9C18-555A537C9AE5}" dt="2023-03-06T21:07:52.205" v="181" actId="2696"/>
        <pc:sldMasterMkLst>
          <pc:docMk/>
          <pc:sldMasterMk cId="1881724970" sldId="2147484551"/>
        </pc:sldMasterMkLst>
        <pc:sldLayoutChg chg="del">
          <pc:chgData name="Keneth Murillo" userId="15843664f9b3ae17" providerId="LiveId" clId="{3DB9EA9D-73B1-4C39-9C18-555A537C9AE5}" dt="2023-03-06T21:07:52.205" v="181" actId="2696"/>
          <pc:sldLayoutMkLst>
            <pc:docMk/>
            <pc:sldMasterMk cId="1881724970" sldId="2147484551"/>
            <pc:sldLayoutMk cId="2564712285" sldId="2147484605"/>
          </pc:sldLayoutMkLst>
        </pc:sldLayoutChg>
        <pc:sldLayoutChg chg="del">
          <pc:chgData name="Keneth Murillo" userId="15843664f9b3ae17" providerId="LiveId" clId="{3DB9EA9D-73B1-4C39-9C18-555A537C9AE5}" dt="2023-03-06T21:07:52.205" v="181" actId="2696"/>
          <pc:sldLayoutMkLst>
            <pc:docMk/>
            <pc:sldMasterMk cId="1881724970" sldId="2147484551"/>
            <pc:sldLayoutMk cId="3558602180" sldId="2147484606"/>
          </pc:sldLayoutMkLst>
        </pc:sldLayoutChg>
        <pc:sldLayoutChg chg="del">
          <pc:chgData name="Keneth Murillo" userId="15843664f9b3ae17" providerId="LiveId" clId="{3DB9EA9D-73B1-4C39-9C18-555A537C9AE5}" dt="2023-03-06T21:07:52.205" v="181" actId="2696"/>
          <pc:sldLayoutMkLst>
            <pc:docMk/>
            <pc:sldMasterMk cId="1881724970" sldId="2147484551"/>
            <pc:sldLayoutMk cId="1688570895" sldId="2147484608"/>
          </pc:sldLayoutMkLst>
        </pc:sldLayoutChg>
        <pc:sldLayoutChg chg="del">
          <pc:chgData name="Keneth Murillo" userId="15843664f9b3ae17" providerId="LiveId" clId="{3DB9EA9D-73B1-4C39-9C18-555A537C9AE5}" dt="2023-03-06T21:07:52.205" v="181" actId="2696"/>
          <pc:sldLayoutMkLst>
            <pc:docMk/>
            <pc:sldMasterMk cId="1881724970" sldId="2147484551"/>
            <pc:sldLayoutMk cId="4218448410" sldId="2147484610"/>
          </pc:sldLayoutMkLst>
        </pc:sldLayoutChg>
        <pc:sldLayoutChg chg="del">
          <pc:chgData name="Keneth Murillo" userId="15843664f9b3ae17" providerId="LiveId" clId="{3DB9EA9D-73B1-4C39-9C18-555A537C9AE5}" dt="2023-03-06T21:07:52.205" v="181" actId="2696"/>
          <pc:sldLayoutMkLst>
            <pc:docMk/>
            <pc:sldMasterMk cId="1881724970" sldId="2147484551"/>
            <pc:sldLayoutMk cId="3741681300" sldId="2147484614"/>
          </pc:sldLayoutMkLst>
        </pc:sldLayoutChg>
        <pc:sldLayoutChg chg="del">
          <pc:chgData name="Keneth Murillo" userId="15843664f9b3ae17" providerId="LiveId" clId="{3DB9EA9D-73B1-4C39-9C18-555A537C9AE5}" dt="2023-03-06T21:07:52.205" v="181" actId="2696"/>
          <pc:sldLayoutMkLst>
            <pc:docMk/>
            <pc:sldMasterMk cId="1881724970" sldId="2147484551"/>
            <pc:sldLayoutMk cId="238354509" sldId="2147484615"/>
          </pc:sldLayoutMkLst>
        </pc:sldLayoutChg>
        <pc:sldLayoutChg chg="del">
          <pc:chgData name="Keneth Murillo" userId="15843664f9b3ae17" providerId="LiveId" clId="{3DB9EA9D-73B1-4C39-9C18-555A537C9AE5}" dt="2023-03-06T21:07:52.205" v="181" actId="2696"/>
          <pc:sldLayoutMkLst>
            <pc:docMk/>
            <pc:sldMasterMk cId="1881724970" sldId="2147484551"/>
            <pc:sldLayoutMk cId="2998567953" sldId="2147484616"/>
          </pc:sldLayoutMkLst>
        </pc:sldLayoutChg>
        <pc:sldLayoutChg chg="del">
          <pc:chgData name="Keneth Murillo" userId="15843664f9b3ae17" providerId="LiveId" clId="{3DB9EA9D-73B1-4C39-9C18-555A537C9AE5}" dt="2023-03-06T21:07:52.205" v="181" actId="2696"/>
          <pc:sldLayoutMkLst>
            <pc:docMk/>
            <pc:sldMasterMk cId="1881724970" sldId="2147484551"/>
            <pc:sldLayoutMk cId="3966050333" sldId="2147484617"/>
          </pc:sldLayoutMkLst>
        </pc:sldLayoutChg>
        <pc:sldLayoutChg chg="del">
          <pc:chgData name="Keneth Murillo" userId="15843664f9b3ae17" providerId="LiveId" clId="{3DB9EA9D-73B1-4C39-9C18-555A537C9AE5}" dt="2023-03-06T21:07:52.205" v="181" actId="2696"/>
          <pc:sldLayoutMkLst>
            <pc:docMk/>
            <pc:sldMasterMk cId="1881724970" sldId="2147484551"/>
            <pc:sldLayoutMk cId="1613075637" sldId="2147484621"/>
          </pc:sldLayoutMkLst>
        </pc:sldLayoutChg>
        <pc:sldLayoutChg chg="del">
          <pc:chgData name="Keneth Murillo" userId="15843664f9b3ae17" providerId="LiveId" clId="{3DB9EA9D-73B1-4C39-9C18-555A537C9AE5}" dt="2023-03-06T19:58:55.380" v="97" actId="47"/>
          <pc:sldLayoutMkLst>
            <pc:docMk/>
            <pc:sldMasterMk cId="1881724970" sldId="2147484551"/>
            <pc:sldLayoutMk cId="3195157180" sldId="2147484622"/>
          </pc:sldLayoutMkLst>
        </pc:sldLayoutChg>
        <pc:sldLayoutChg chg="del">
          <pc:chgData name="Keneth Murillo" userId="15843664f9b3ae17" providerId="LiveId" clId="{3DB9EA9D-73B1-4C39-9C18-555A537C9AE5}" dt="2023-03-06T19:59:25.361" v="99" actId="47"/>
          <pc:sldLayoutMkLst>
            <pc:docMk/>
            <pc:sldMasterMk cId="1881724970" sldId="2147484551"/>
            <pc:sldLayoutMk cId="2689186879" sldId="2147484628"/>
          </pc:sldLayoutMkLst>
        </pc:sldLayoutChg>
      </pc:sldMasterChg>
    </pc:docChg>
  </pc:docChgLst>
  <pc:docChgLst>
    <pc:chgData name="Keneth Murillo" userId="15843664f9b3ae17" providerId="LiveId" clId="{0F036027-EC12-4604-A080-550C44B90801}"/>
    <pc:docChg chg="undo redo custSel addSld delSld modSld modSection">
      <pc:chgData name="Keneth Murillo" userId="15843664f9b3ae17" providerId="LiveId" clId="{0F036027-EC12-4604-A080-550C44B90801}" dt="2023-03-08T19:58:11.730" v="119" actId="1076"/>
      <pc:docMkLst>
        <pc:docMk/>
      </pc:docMkLst>
      <pc:sldChg chg="add del">
        <pc:chgData name="Keneth Murillo" userId="15843664f9b3ae17" providerId="LiveId" clId="{0F036027-EC12-4604-A080-550C44B90801}" dt="2023-03-08T19:46:03.610" v="13" actId="47"/>
        <pc:sldMkLst>
          <pc:docMk/>
          <pc:sldMk cId="3482744946" sldId="257"/>
        </pc:sldMkLst>
      </pc:sldChg>
      <pc:sldChg chg="addSp delSp modSp add del mod modClrScheme chgLayout">
        <pc:chgData name="Keneth Murillo" userId="15843664f9b3ae17" providerId="LiveId" clId="{0F036027-EC12-4604-A080-550C44B90801}" dt="2023-03-08T19:46:53.793" v="18" actId="478"/>
        <pc:sldMkLst>
          <pc:docMk/>
          <pc:sldMk cId="1918333189" sldId="258"/>
        </pc:sldMkLst>
        <pc:spChg chg="mod ord">
          <ac:chgData name="Keneth Murillo" userId="15843664f9b3ae17" providerId="LiveId" clId="{0F036027-EC12-4604-A080-550C44B90801}" dt="2023-03-08T19:46:51.355" v="17" actId="700"/>
          <ac:spMkLst>
            <pc:docMk/>
            <pc:sldMk cId="1918333189" sldId="258"/>
            <ac:spMk id="2" creationId="{DE56A865-1C90-88F8-D0DD-245588284071}"/>
          </ac:spMkLst>
        </pc:spChg>
        <pc:spChg chg="add del mod ord">
          <ac:chgData name="Keneth Murillo" userId="15843664f9b3ae17" providerId="LiveId" clId="{0F036027-EC12-4604-A080-550C44B90801}" dt="2023-03-08T19:46:39.167" v="16" actId="700"/>
          <ac:spMkLst>
            <pc:docMk/>
            <pc:sldMk cId="1918333189" sldId="258"/>
            <ac:spMk id="3" creationId="{20C0CB9A-2D56-D2D7-2A42-CB5E8ED332D1}"/>
          </ac:spMkLst>
        </pc:spChg>
        <pc:spChg chg="add del mod ord">
          <ac:chgData name="Keneth Murillo" userId="15843664f9b3ae17" providerId="LiveId" clId="{0F036027-EC12-4604-A080-550C44B90801}" dt="2023-03-08T19:46:53.793" v="18" actId="478"/>
          <ac:spMkLst>
            <pc:docMk/>
            <pc:sldMk cId="1918333189" sldId="258"/>
            <ac:spMk id="4" creationId="{2F250C6B-E20E-E465-7141-EEAAEA45A638}"/>
          </ac:spMkLst>
        </pc:spChg>
      </pc:sldChg>
      <pc:sldChg chg="addSp delSp modSp add del mod modClrScheme chgLayout">
        <pc:chgData name="Keneth Murillo" userId="15843664f9b3ae17" providerId="LiveId" clId="{0F036027-EC12-4604-A080-550C44B90801}" dt="2023-03-08T19:48:08.294" v="32" actId="478"/>
        <pc:sldMkLst>
          <pc:docMk/>
          <pc:sldMk cId="3854270199" sldId="260"/>
        </pc:sldMkLst>
        <pc:spChg chg="mod ord">
          <ac:chgData name="Keneth Murillo" userId="15843664f9b3ae17" providerId="LiveId" clId="{0F036027-EC12-4604-A080-550C44B90801}" dt="2023-03-08T19:48:06.184" v="31" actId="700"/>
          <ac:spMkLst>
            <pc:docMk/>
            <pc:sldMk cId="3854270199" sldId="260"/>
            <ac:spMk id="2" creationId="{DCE2C4A9-000D-A285-A8C2-37E5EC70766A}"/>
          </ac:spMkLst>
        </pc:spChg>
        <pc:spChg chg="add del mod ord">
          <ac:chgData name="Keneth Murillo" userId="15843664f9b3ae17" providerId="LiveId" clId="{0F036027-EC12-4604-A080-550C44B90801}" dt="2023-03-08T19:48:08.294" v="32" actId="478"/>
          <ac:spMkLst>
            <pc:docMk/>
            <pc:sldMk cId="3854270199" sldId="260"/>
            <ac:spMk id="4" creationId="{D6DA5A04-DAE4-0021-FBCB-B97F436C38DC}"/>
          </ac:spMkLst>
        </pc:spChg>
      </pc:sldChg>
      <pc:sldChg chg="addSp delSp modSp add del mod modClrScheme chgLayout">
        <pc:chgData name="Keneth Murillo" userId="15843664f9b3ae17" providerId="LiveId" clId="{0F036027-EC12-4604-A080-550C44B90801}" dt="2023-03-08T19:48:16.153" v="34" actId="478"/>
        <pc:sldMkLst>
          <pc:docMk/>
          <pc:sldMk cId="2315407373" sldId="261"/>
        </pc:sldMkLst>
        <pc:spChg chg="mod ord">
          <ac:chgData name="Keneth Murillo" userId="15843664f9b3ae17" providerId="LiveId" clId="{0F036027-EC12-4604-A080-550C44B90801}" dt="2023-03-08T19:48:14.366" v="33" actId="700"/>
          <ac:spMkLst>
            <pc:docMk/>
            <pc:sldMk cId="2315407373" sldId="261"/>
            <ac:spMk id="2" creationId="{09D56BA7-5F98-977F-0DE1-65ABAD7DAD77}"/>
          </ac:spMkLst>
        </pc:spChg>
        <pc:spChg chg="add del mod ord">
          <ac:chgData name="Keneth Murillo" userId="15843664f9b3ae17" providerId="LiveId" clId="{0F036027-EC12-4604-A080-550C44B90801}" dt="2023-03-08T19:48:16.153" v="34" actId="478"/>
          <ac:spMkLst>
            <pc:docMk/>
            <pc:sldMk cId="2315407373" sldId="261"/>
            <ac:spMk id="4" creationId="{B83A7F5C-3C26-7B1D-224E-CC59DDCDC432}"/>
          </ac:spMkLst>
        </pc:spChg>
      </pc:sldChg>
      <pc:sldChg chg="del">
        <pc:chgData name="Keneth Murillo" userId="15843664f9b3ae17" providerId="LiveId" clId="{0F036027-EC12-4604-A080-550C44B90801}" dt="2023-03-08T19:46:16.627" v="14" actId="47"/>
        <pc:sldMkLst>
          <pc:docMk/>
          <pc:sldMk cId="1648776216" sldId="265"/>
        </pc:sldMkLst>
      </pc:sldChg>
      <pc:sldChg chg="modSp add del mod modClrScheme chgLayout">
        <pc:chgData name="Keneth Murillo" userId="15843664f9b3ae17" providerId="LiveId" clId="{0F036027-EC12-4604-A080-550C44B90801}" dt="2023-03-08T19:57:54.643" v="115" actId="700"/>
        <pc:sldMkLst>
          <pc:docMk/>
          <pc:sldMk cId="0" sldId="281"/>
        </pc:sldMkLst>
        <pc:spChg chg="mod ord">
          <ac:chgData name="Keneth Murillo" userId="15843664f9b3ae17" providerId="LiveId" clId="{0F036027-EC12-4604-A080-550C44B90801}" dt="2023-03-08T19:57:54.643" v="115" actId="700"/>
          <ac:spMkLst>
            <pc:docMk/>
            <pc:sldMk cId="0" sldId="281"/>
            <ac:spMk id="3" creationId="{00000000-0000-0000-0000-000000000000}"/>
          </ac:spMkLst>
        </pc:spChg>
        <pc:spChg chg="mod ord">
          <ac:chgData name="Keneth Murillo" userId="15843664f9b3ae17" providerId="LiveId" clId="{0F036027-EC12-4604-A080-550C44B90801}" dt="2023-03-08T19:57:54.643" v="115" actId="700"/>
          <ac:spMkLst>
            <pc:docMk/>
            <pc:sldMk cId="0" sldId="281"/>
            <ac:spMk id="4" creationId="{00000000-0000-0000-0000-000000000000}"/>
          </ac:spMkLst>
        </pc:spChg>
      </pc:sldChg>
      <pc:sldChg chg="del">
        <pc:chgData name="Keneth Murillo" userId="15843664f9b3ae17" providerId="LiveId" clId="{0F036027-EC12-4604-A080-550C44B90801}" dt="2023-03-08T19:46:16.627" v="14" actId="47"/>
        <pc:sldMkLst>
          <pc:docMk/>
          <pc:sldMk cId="646258968" sldId="293"/>
        </pc:sldMkLst>
      </pc:sldChg>
      <pc:sldChg chg="addSp delSp modSp add del mod modClrScheme chgLayout">
        <pc:chgData name="Keneth Murillo" userId="15843664f9b3ae17" providerId="LiveId" clId="{0F036027-EC12-4604-A080-550C44B90801}" dt="2023-03-08T19:48:22.674" v="36" actId="478"/>
        <pc:sldMkLst>
          <pc:docMk/>
          <pc:sldMk cId="0" sldId="314"/>
        </pc:sldMkLst>
        <pc:spChg chg="add del mod ord">
          <ac:chgData name="Keneth Murillo" userId="15843664f9b3ae17" providerId="LiveId" clId="{0F036027-EC12-4604-A080-550C44B90801}" dt="2023-03-08T19:48:22.674" v="36" actId="478"/>
          <ac:spMkLst>
            <pc:docMk/>
            <pc:sldMk cId="0" sldId="314"/>
            <ac:spMk id="2" creationId="{6D89C906-98E7-3AD0-AA56-0407D9E4FC9C}"/>
          </ac:spMkLst>
        </pc:spChg>
        <pc:spChg chg="mod ord">
          <ac:chgData name="Keneth Murillo" userId="15843664f9b3ae17" providerId="LiveId" clId="{0F036027-EC12-4604-A080-550C44B90801}" dt="2023-03-08T19:48:21.179" v="35" actId="700"/>
          <ac:spMkLst>
            <pc:docMk/>
            <pc:sldMk cId="0" sldId="314"/>
            <ac:spMk id="6" creationId="{AD065936-53FC-5DA1-E7CB-9E8E040ADF5F}"/>
          </ac:spMkLst>
        </pc:spChg>
      </pc:sldChg>
      <pc:sldChg chg="addSp delSp modSp add del mod modClrScheme chgLayout">
        <pc:chgData name="Keneth Murillo" userId="15843664f9b3ae17" providerId="LiveId" clId="{0F036027-EC12-4604-A080-550C44B90801}" dt="2023-03-08T19:50:38.564" v="41" actId="1076"/>
        <pc:sldMkLst>
          <pc:docMk/>
          <pc:sldMk cId="0" sldId="315"/>
        </pc:sldMkLst>
        <pc:spChg chg="mod ord">
          <ac:chgData name="Keneth Murillo" userId="15843664f9b3ae17" providerId="LiveId" clId="{0F036027-EC12-4604-A080-550C44B90801}" dt="2023-03-08T19:49:54.689" v="38" actId="700"/>
          <ac:spMkLst>
            <pc:docMk/>
            <pc:sldMk cId="0" sldId="315"/>
            <ac:spMk id="2" creationId="{00000000-0000-0000-0000-000000000000}"/>
          </ac:spMkLst>
        </pc:spChg>
        <pc:spChg chg="mod">
          <ac:chgData name="Keneth Murillo" userId="15843664f9b3ae17" providerId="LiveId" clId="{0F036027-EC12-4604-A080-550C44B90801}" dt="2023-03-08T19:50:38.564" v="41" actId="1076"/>
          <ac:spMkLst>
            <pc:docMk/>
            <pc:sldMk cId="0" sldId="315"/>
            <ac:spMk id="3" creationId="{00000000-0000-0000-0000-000000000000}"/>
          </ac:spMkLst>
        </pc:spChg>
        <pc:spChg chg="add del mod ord">
          <ac:chgData name="Keneth Murillo" userId="15843664f9b3ae17" providerId="LiveId" clId="{0F036027-EC12-4604-A080-550C44B90801}" dt="2023-03-08T19:49:57.554" v="39" actId="478"/>
          <ac:spMkLst>
            <pc:docMk/>
            <pc:sldMk cId="0" sldId="315"/>
            <ac:spMk id="4" creationId="{BE626CEC-722F-0901-903A-4389E4FA2C81}"/>
          </ac:spMkLst>
        </pc:spChg>
      </pc:sldChg>
      <pc:sldChg chg="addSp delSp modSp add del mod modClrScheme chgLayout">
        <pc:chgData name="Keneth Murillo" userId="15843664f9b3ae17" providerId="LiveId" clId="{0F036027-EC12-4604-A080-550C44B90801}" dt="2023-03-08T19:51:07.792" v="47" actId="14100"/>
        <pc:sldMkLst>
          <pc:docMk/>
          <pc:sldMk cId="0" sldId="316"/>
        </pc:sldMkLst>
        <pc:spChg chg="add del mod ord">
          <ac:chgData name="Keneth Murillo" userId="15843664f9b3ae17" providerId="LiveId" clId="{0F036027-EC12-4604-A080-550C44B90801}" dt="2023-03-08T19:51:03.129" v="45" actId="478"/>
          <ac:spMkLst>
            <pc:docMk/>
            <pc:sldMk cId="0" sldId="316"/>
            <ac:spMk id="2" creationId="{7A73B6FD-5EDA-E866-8C2E-356F2854F380}"/>
          </ac:spMkLst>
        </pc:spChg>
        <pc:spChg chg="add del mod ord">
          <ac:chgData name="Keneth Murillo" userId="15843664f9b3ae17" providerId="LiveId" clId="{0F036027-EC12-4604-A080-550C44B90801}" dt="2023-03-08T19:51:04.578" v="46" actId="478"/>
          <ac:spMkLst>
            <pc:docMk/>
            <pc:sldMk cId="0" sldId="316"/>
            <ac:spMk id="4" creationId="{27205B97-6DC9-FAC6-8BE0-C770369FF2FA}"/>
          </ac:spMkLst>
        </pc:spChg>
        <pc:picChg chg="mod">
          <ac:chgData name="Keneth Murillo" userId="15843664f9b3ae17" providerId="LiveId" clId="{0F036027-EC12-4604-A080-550C44B90801}" dt="2023-03-08T19:51:07.792" v="47" actId="14100"/>
          <ac:picMkLst>
            <pc:docMk/>
            <pc:sldMk cId="0" sldId="316"/>
            <ac:picMk id="3" creationId="{00000000-0000-0000-0000-000000000000}"/>
          </ac:picMkLst>
        </pc:picChg>
      </pc:sldChg>
      <pc:sldChg chg="addSp delSp modSp add del mod modClrScheme chgLayout">
        <pc:chgData name="Keneth Murillo" userId="15843664f9b3ae17" providerId="LiveId" clId="{0F036027-EC12-4604-A080-550C44B90801}" dt="2023-03-08T19:51:19.994" v="50" actId="1076"/>
        <pc:sldMkLst>
          <pc:docMk/>
          <pc:sldMk cId="0" sldId="317"/>
        </pc:sldMkLst>
        <pc:spChg chg="mod">
          <ac:chgData name="Keneth Murillo" userId="15843664f9b3ae17" providerId="LiveId" clId="{0F036027-EC12-4604-A080-550C44B90801}" dt="2023-03-08T19:51:19.994" v="50" actId="1076"/>
          <ac:spMkLst>
            <pc:docMk/>
            <pc:sldMk cId="0" sldId="317"/>
            <ac:spMk id="2" creationId="{00000000-0000-0000-0000-000000000000}"/>
          </ac:spMkLst>
        </pc:spChg>
        <pc:spChg chg="add del mod ord">
          <ac:chgData name="Keneth Murillo" userId="15843664f9b3ae17" providerId="LiveId" clId="{0F036027-EC12-4604-A080-550C44B90801}" dt="2023-03-08T19:51:17.133" v="49" actId="478"/>
          <ac:spMkLst>
            <pc:docMk/>
            <pc:sldMk cId="0" sldId="317"/>
            <ac:spMk id="254" creationId="{A549C70D-6D68-8718-7873-C74C1A6229CA}"/>
          </ac:spMkLst>
        </pc:spChg>
        <pc:spChg chg="mod ord">
          <ac:chgData name="Keneth Murillo" userId="15843664f9b3ae17" providerId="LiveId" clId="{0F036027-EC12-4604-A080-550C44B90801}" dt="2023-03-08T19:51:14.465" v="48" actId="700"/>
          <ac:spMkLst>
            <pc:docMk/>
            <pc:sldMk cId="0" sldId="317"/>
            <ac:spMk id="257" creationId="{F8C3F802-C41F-1FFD-0FD0-E19D593DD1B2}"/>
          </ac:spMkLst>
        </pc:spChg>
      </pc:sldChg>
      <pc:sldChg chg="addSp delSp modSp add del mod modClrScheme chgLayout">
        <pc:chgData name="Keneth Murillo" userId="15843664f9b3ae17" providerId="LiveId" clId="{0F036027-EC12-4604-A080-550C44B90801}" dt="2023-03-08T19:51:40.529" v="56" actId="1076"/>
        <pc:sldMkLst>
          <pc:docMk/>
          <pc:sldMk cId="0" sldId="318"/>
        </pc:sldMkLst>
        <pc:spChg chg="mod ord">
          <ac:chgData name="Keneth Murillo" userId="15843664f9b3ae17" providerId="LiveId" clId="{0F036027-EC12-4604-A080-550C44B90801}" dt="2023-03-08T19:51:40.529" v="56" actId="1076"/>
          <ac:spMkLst>
            <pc:docMk/>
            <pc:sldMk cId="0" sldId="318"/>
            <ac:spMk id="2" creationId="{00000000-0000-0000-0000-000000000000}"/>
          </ac:spMkLst>
        </pc:spChg>
        <pc:spChg chg="add del mod ord">
          <ac:chgData name="Keneth Murillo" userId="15843664f9b3ae17" providerId="LiveId" clId="{0F036027-EC12-4604-A080-550C44B90801}" dt="2023-03-08T19:51:29.366" v="52" actId="478"/>
          <ac:spMkLst>
            <pc:docMk/>
            <pc:sldMk cId="0" sldId="318"/>
            <ac:spMk id="3" creationId="{D7292616-9B2A-CD0D-C2A3-F2F929724AF8}"/>
          </ac:spMkLst>
        </pc:spChg>
        <pc:spChg chg="add del mod ord">
          <ac:chgData name="Keneth Murillo" userId="15843664f9b3ae17" providerId="LiveId" clId="{0F036027-EC12-4604-A080-550C44B90801}" dt="2023-03-08T19:51:37.162" v="55" actId="478"/>
          <ac:spMkLst>
            <pc:docMk/>
            <pc:sldMk cId="0" sldId="318"/>
            <ac:spMk id="4" creationId="{713ACF2D-952C-3086-ACE5-D716BE52072B}"/>
          </ac:spMkLst>
        </pc:spChg>
        <pc:spChg chg="add del">
          <ac:chgData name="Keneth Murillo" userId="15843664f9b3ae17" providerId="LiveId" clId="{0F036027-EC12-4604-A080-550C44B90801}" dt="2023-03-08T19:51:34.576" v="54" actId="478"/>
          <ac:spMkLst>
            <pc:docMk/>
            <pc:sldMk cId="0" sldId="318"/>
            <ac:spMk id="10" creationId="{F98F84F9-90B2-AED4-A6B0-A0E307F877CA}"/>
          </ac:spMkLst>
        </pc:spChg>
      </pc:sldChg>
      <pc:sldChg chg="addSp delSp modSp add del mod modClrScheme chgLayout">
        <pc:chgData name="Keneth Murillo" userId="15843664f9b3ae17" providerId="LiveId" clId="{0F036027-EC12-4604-A080-550C44B90801}" dt="2023-03-08T19:52:21.476" v="73"/>
        <pc:sldMkLst>
          <pc:docMk/>
          <pc:sldMk cId="0" sldId="319"/>
        </pc:sldMkLst>
        <pc:spChg chg="mod ord">
          <ac:chgData name="Keneth Murillo" userId="15843664f9b3ae17" providerId="LiveId" clId="{0F036027-EC12-4604-A080-550C44B90801}" dt="2023-03-08T19:52:14.298" v="69" actId="700"/>
          <ac:spMkLst>
            <pc:docMk/>
            <pc:sldMk cId="0" sldId="319"/>
            <ac:spMk id="2" creationId="{00000000-0000-0000-0000-000000000000}"/>
          </ac:spMkLst>
        </pc:spChg>
        <pc:spChg chg="del mod">
          <ac:chgData name="Keneth Murillo" userId="15843664f9b3ae17" providerId="LiveId" clId="{0F036027-EC12-4604-A080-550C44B90801}" dt="2023-03-08T19:52:20.436" v="72"/>
          <ac:spMkLst>
            <pc:docMk/>
            <pc:sldMk cId="0" sldId="319"/>
            <ac:spMk id="3" creationId="{00000000-0000-0000-0000-000000000000}"/>
          </ac:spMkLst>
        </pc:spChg>
        <pc:spChg chg="add mod ord">
          <ac:chgData name="Keneth Murillo" userId="15843664f9b3ae17" providerId="LiveId" clId="{0F036027-EC12-4604-A080-550C44B90801}" dt="2023-03-08T19:52:21.476" v="73"/>
          <ac:spMkLst>
            <pc:docMk/>
            <pc:sldMk cId="0" sldId="319"/>
            <ac:spMk id="4" creationId="{A28E9B83-0397-A070-0AA8-4C00F785897B}"/>
          </ac:spMkLst>
        </pc:spChg>
      </pc:sldChg>
      <pc:sldChg chg="addSp delSp modSp add del mod modClrScheme chgLayout">
        <pc:chgData name="Keneth Murillo" userId="15843664f9b3ae17" providerId="LiveId" clId="{0F036027-EC12-4604-A080-550C44B90801}" dt="2023-03-08T19:52:47.297" v="81" actId="20577"/>
        <pc:sldMkLst>
          <pc:docMk/>
          <pc:sldMk cId="0" sldId="320"/>
        </pc:sldMkLst>
        <pc:spChg chg="mod ord">
          <ac:chgData name="Keneth Murillo" userId="15843664f9b3ae17" providerId="LiveId" clId="{0F036027-EC12-4604-A080-550C44B90801}" dt="2023-03-08T19:52:30.882" v="74" actId="700"/>
          <ac:spMkLst>
            <pc:docMk/>
            <pc:sldMk cId="0" sldId="320"/>
            <ac:spMk id="2" creationId="{00000000-0000-0000-0000-000000000000}"/>
          </ac:spMkLst>
        </pc:spChg>
        <pc:spChg chg="mod">
          <ac:chgData name="Keneth Murillo" userId="15843664f9b3ae17" providerId="LiveId" clId="{0F036027-EC12-4604-A080-550C44B90801}" dt="2023-03-08T19:52:47.297" v="81" actId="20577"/>
          <ac:spMkLst>
            <pc:docMk/>
            <pc:sldMk cId="0" sldId="320"/>
            <ac:spMk id="3" creationId="{00000000-0000-0000-0000-000000000000}"/>
          </ac:spMkLst>
        </pc:spChg>
        <pc:spChg chg="add del mod ord">
          <ac:chgData name="Keneth Murillo" userId="15843664f9b3ae17" providerId="LiveId" clId="{0F036027-EC12-4604-A080-550C44B90801}" dt="2023-03-08T19:52:33.228" v="75" actId="478"/>
          <ac:spMkLst>
            <pc:docMk/>
            <pc:sldMk cId="0" sldId="320"/>
            <ac:spMk id="4" creationId="{53FC399B-D8FE-D777-247F-F84BB2B457D9}"/>
          </ac:spMkLst>
        </pc:spChg>
      </pc:sldChg>
      <pc:sldChg chg="addSp delSp modSp add del mod modClrScheme chgLayout">
        <pc:chgData name="Keneth Murillo" userId="15843664f9b3ae17" providerId="LiveId" clId="{0F036027-EC12-4604-A080-550C44B90801}" dt="2023-03-08T19:53:08.540" v="84" actId="20577"/>
        <pc:sldMkLst>
          <pc:docMk/>
          <pc:sldMk cId="0" sldId="321"/>
        </pc:sldMkLst>
        <pc:spChg chg="mod ord">
          <ac:chgData name="Keneth Murillo" userId="15843664f9b3ae17" providerId="LiveId" clId="{0F036027-EC12-4604-A080-550C44B90801}" dt="2023-03-08T19:53:03.328" v="82" actId="700"/>
          <ac:spMkLst>
            <pc:docMk/>
            <pc:sldMk cId="0" sldId="321"/>
            <ac:spMk id="2" creationId="{00000000-0000-0000-0000-000000000000}"/>
          </ac:spMkLst>
        </pc:spChg>
        <pc:spChg chg="mod">
          <ac:chgData name="Keneth Murillo" userId="15843664f9b3ae17" providerId="LiveId" clId="{0F036027-EC12-4604-A080-550C44B90801}" dt="2023-03-08T19:53:08.540" v="84" actId="20577"/>
          <ac:spMkLst>
            <pc:docMk/>
            <pc:sldMk cId="0" sldId="321"/>
            <ac:spMk id="3" creationId="{00000000-0000-0000-0000-000000000000}"/>
          </ac:spMkLst>
        </pc:spChg>
        <pc:spChg chg="add del mod ord">
          <ac:chgData name="Keneth Murillo" userId="15843664f9b3ae17" providerId="LiveId" clId="{0F036027-EC12-4604-A080-550C44B90801}" dt="2023-03-08T19:53:06.789" v="83" actId="478"/>
          <ac:spMkLst>
            <pc:docMk/>
            <pc:sldMk cId="0" sldId="321"/>
            <ac:spMk id="4" creationId="{5E95F935-2998-D012-2755-C11583799CD8}"/>
          </ac:spMkLst>
        </pc:spChg>
      </pc:sldChg>
      <pc:sldChg chg="addSp delSp modSp add del mod modClrScheme chgLayout">
        <pc:chgData name="Keneth Murillo" userId="15843664f9b3ae17" providerId="LiveId" clId="{0F036027-EC12-4604-A080-550C44B90801}" dt="2023-03-08T19:53:20.030" v="87" actId="20577"/>
        <pc:sldMkLst>
          <pc:docMk/>
          <pc:sldMk cId="0" sldId="322"/>
        </pc:sldMkLst>
        <pc:spChg chg="mod ord">
          <ac:chgData name="Keneth Murillo" userId="15843664f9b3ae17" providerId="LiveId" clId="{0F036027-EC12-4604-A080-550C44B90801}" dt="2023-03-08T19:53:15.703" v="85" actId="700"/>
          <ac:spMkLst>
            <pc:docMk/>
            <pc:sldMk cId="0" sldId="322"/>
            <ac:spMk id="2" creationId="{00000000-0000-0000-0000-000000000000}"/>
          </ac:spMkLst>
        </pc:spChg>
        <pc:spChg chg="mod">
          <ac:chgData name="Keneth Murillo" userId="15843664f9b3ae17" providerId="LiveId" clId="{0F036027-EC12-4604-A080-550C44B90801}" dt="2023-03-08T19:53:20.030" v="87" actId="20577"/>
          <ac:spMkLst>
            <pc:docMk/>
            <pc:sldMk cId="0" sldId="322"/>
            <ac:spMk id="3" creationId="{00000000-0000-0000-0000-000000000000}"/>
          </ac:spMkLst>
        </pc:spChg>
        <pc:spChg chg="add del mod ord">
          <ac:chgData name="Keneth Murillo" userId="15843664f9b3ae17" providerId="LiveId" clId="{0F036027-EC12-4604-A080-550C44B90801}" dt="2023-03-08T19:53:17.756" v="86" actId="478"/>
          <ac:spMkLst>
            <pc:docMk/>
            <pc:sldMk cId="0" sldId="322"/>
            <ac:spMk id="4" creationId="{E542A6BD-F171-F7DC-B0D3-1DAA4530B828}"/>
          </ac:spMkLst>
        </pc:spChg>
      </pc:sldChg>
      <pc:sldChg chg="addSp delSp modSp add del mod modClrScheme chgLayout">
        <pc:chgData name="Keneth Murillo" userId="15843664f9b3ae17" providerId="LiveId" clId="{0F036027-EC12-4604-A080-550C44B90801}" dt="2023-03-08T19:53:34.882" v="92" actId="1076"/>
        <pc:sldMkLst>
          <pc:docMk/>
          <pc:sldMk cId="0" sldId="323"/>
        </pc:sldMkLst>
        <pc:spChg chg="mod ord">
          <ac:chgData name="Keneth Murillo" userId="15843664f9b3ae17" providerId="LiveId" clId="{0F036027-EC12-4604-A080-550C44B90801}" dt="2023-03-08T19:53:26.572" v="88" actId="700"/>
          <ac:spMkLst>
            <pc:docMk/>
            <pc:sldMk cId="0" sldId="323"/>
            <ac:spMk id="2" creationId="{00000000-0000-0000-0000-000000000000}"/>
          </ac:spMkLst>
        </pc:spChg>
        <pc:spChg chg="mod">
          <ac:chgData name="Keneth Murillo" userId="15843664f9b3ae17" providerId="LiveId" clId="{0F036027-EC12-4604-A080-550C44B90801}" dt="2023-03-08T19:53:31.093" v="91" actId="20577"/>
          <ac:spMkLst>
            <pc:docMk/>
            <pc:sldMk cId="0" sldId="323"/>
            <ac:spMk id="3" creationId="{00000000-0000-0000-0000-000000000000}"/>
          </ac:spMkLst>
        </pc:spChg>
        <pc:spChg chg="add del mod ord">
          <ac:chgData name="Keneth Murillo" userId="15843664f9b3ae17" providerId="LiveId" clId="{0F036027-EC12-4604-A080-550C44B90801}" dt="2023-03-08T19:53:28.397" v="89" actId="478"/>
          <ac:spMkLst>
            <pc:docMk/>
            <pc:sldMk cId="0" sldId="323"/>
            <ac:spMk id="5" creationId="{AFF81D06-E76C-B0C0-B7DB-9311BA5350A7}"/>
          </ac:spMkLst>
        </pc:spChg>
        <pc:picChg chg="mod">
          <ac:chgData name="Keneth Murillo" userId="15843664f9b3ae17" providerId="LiveId" clId="{0F036027-EC12-4604-A080-550C44B90801}" dt="2023-03-08T19:53:34.882" v="92" actId="1076"/>
          <ac:picMkLst>
            <pc:docMk/>
            <pc:sldMk cId="0" sldId="323"/>
            <ac:picMk id="4" creationId="{00000000-0000-0000-0000-000000000000}"/>
          </ac:picMkLst>
        </pc:picChg>
      </pc:sldChg>
      <pc:sldChg chg="modSp add del mod modClrScheme chgLayout">
        <pc:chgData name="Keneth Murillo" userId="15843664f9b3ae17" providerId="LiveId" clId="{0F036027-EC12-4604-A080-550C44B90801}" dt="2023-03-08T19:53:45.068" v="93" actId="700"/>
        <pc:sldMkLst>
          <pc:docMk/>
          <pc:sldMk cId="0" sldId="324"/>
        </pc:sldMkLst>
        <pc:spChg chg="mod ord">
          <ac:chgData name="Keneth Murillo" userId="15843664f9b3ae17" providerId="LiveId" clId="{0F036027-EC12-4604-A080-550C44B90801}" dt="2023-03-08T19:53:45.068" v="93" actId="700"/>
          <ac:spMkLst>
            <pc:docMk/>
            <pc:sldMk cId="0" sldId="324"/>
            <ac:spMk id="2" creationId="{00000000-0000-0000-0000-000000000000}"/>
          </ac:spMkLst>
        </pc:spChg>
      </pc:sldChg>
      <pc:sldChg chg="modSp add del mod modClrScheme chgLayout">
        <pc:chgData name="Keneth Murillo" userId="15843664f9b3ae17" providerId="LiveId" clId="{0F036027-EC12-4604-A080-550C44B90801}" dt="2023-03-08T19:53:59.056" v="95" actId="207"/>
        <pc:sldMkLst>
          <pc:docMk/>
          <pc:sldMk cId="0" sldId="325"/>
        </pc:sldMkLst>
        <pc:spChg chg="mod ord">
          <ac:chgData name="Keneth Murillo" userId="15843664f9b3ae17" providerId="LiveId" clId="{0F036027-EC12-4604-A080-550C44B90801}" dt="2023-03-08T19:53:59.056" v="95" actId="207"/>
          <ac:spMkLst>
            <pc:docMk/>
            <pc:sldMk cId="0" sldId="325"/>
            <ac:spMk id="3" creationId="{00000000-0000-0000-0000-000000000000}"/>
          </ac:spMkLst>
        </pc:spChg>
      </pc:sldChg>
      <pc:sldChg chg="addSp delSp modSp add del mod modClrScheme chgLayout">
        <pc:chgData name="Keneth Murillo" userId="15843664f9b3ae17" providerId="LiveId" clId="{0F036027-EC12-4604-A080-550C44B90801}" dt="2023-03-08T19:57:43.651" v="114" actId="20577"/>
        <pc:sldMkLst>
          <pc:docMk/>
          <pc:sldMk cId="0" sldId="326"/>
        </pc:sldMkLst>
        <pc:spChg chg="mod ord">
          <ac:chgData name="Keneth Murillo" userId="15843664f9b3ae17" providerId="LiveId" clId="{0F036027-EC12-4604-A080-550C44B90801}" dt="2023-03-08T19:57:25.622" v="99" actId="26606"/>
          <ac:spMkLst>
            <pc:docMk/>
            <pc:sldMk cId="0" sldId="326"/>
            <ac:spMk id="2" creationId="{00000000-0000-0000-0000-000000000000}"/>
          </ac:spMkLst>
        </pc:spChg>
        <pc:spChg chg="mod">
          <ac:chgData name="Keneth Murillo" userId="15843664f9b3ae17" providerId="LiveId" clId="{0F036027-EC12-4604-A080-550C44B90801}" dt="2023-03-08T19:57:43.651" v="114" actId="20577"/>
          <ac:spMkLst>
            <pc:docMk/>
            <pc:sldMk cId="0" sldId="326"/>
            <ac:spMk id="3" creationId="{00000000-0000-0000-0000-000000000000}"/>
          </ac:spMkLst>
        </pc:spChg>
        <pc:spChg chg="add del mod ord">
          <ac:chgData name="Keneth Murillo" userId="15843664f9b3ae17" providerId="LiveId" clId="{0F036027-EC12-4604-A080-550C44B90801}" dt="2023-03-08T19:57:12.196" v="97" actId="478"/>
          <ac:spMkLst>
            <pc:docMk/>
            <pc:sldMk cId="0" sldId="326"/>
            <ac:spMk id="4" creationId="{0CB7CF66-E8A0-BDDD-98BB-D39587A71C64}"/>
          </ac:spMkLst>
        </pc:spChg>
        <pc:spChg chg="add del mod">
          <ac:chgData name="Keneth Murillo" userId="15843664f9b3ae17" providerId="LiveId" clId="{0F036027-EC12-4604-A080-550C44B90801}" dt="2023-03-08T19:57:31.208" v="100" actId="478"/>
          <ac:spMkLst>
            <pc:docMk/>
            <pc:sldMk cId="0" sldId="326"/>
            <ac:spMk id="9" creationId="{1C2EC617-BE4B-665A-1E04-52AA364A8909}"/>
          </ac:spMkLst>
        </pc:spChg>
        <pc:spChg chg="add del mod">
          <ac:chgData name="Keneth Murillo" userId="15843664f9b3ae17" providerId="LiveId" clId="{0F036027-EC12-4604-A080-550C44B90801}" dt="2023-03-08T19:57:25.622" v="99" actId="26606"/>
          <ac:spMkLst>
            <pc:docMk/>
            <pc:sldMk cId="0" sldId="326"/>
            <ac:spMk id="10" creationId="{8121058A-0C0A-1066-3861-104F021BDDF5}"/>
          </ac:spMkLst>
        </pc:spChg>
        <pc:picChg chg="add">
          <ac:chgData name="Keneth Murillo" userId="15843664f9b3ae17" providerId="LiveId" clId="{0F036027-EC12-4604-A080-550C44B90801}" dt="2023-03-08T19:57:17.759" v="98" actId="26606"/>
          <ac:picMkLst>
            <pc:docMk/>
            <pc:sldMk cId="0" sldId="326"/>
            <ac:picMk id="6" creationId="{5078F71C-DF2A-1A47-D47B-6481ED880959}"/>
          </ac:picMkLst>
        </pc:picChg>
      </pc:sldChg>
      <pc:sldChg chg="addSp delSp modSp add del mod modClrScheme chgLayout">
        <pc:chgData name="Keneth Murillo" userId="15843664f9b3ae17" providerId="LiveId" clId="{0F036027-EC12-4604-A080-550C44B90801}" dt="2023-03-08T19:58:11.730" v="119" actId="1076"/>
        <pc:sldMkLst>
          <pc:docMk/>
          <pc:sldMk cId="1704888925" sldId="327"/>
        </pc:sldMkLst>
        <pc:spChg chg="mod ord">
          <ac:chgData name="Keneth Murillo" userId="15843664f9b3ae17" providerId="LiveId" clId="{0F036027-EC12-4604-A080-550C44B90801}" dt="2023-03-08T19:58:03.386" v="116" actId="700"/>
          <ac:spMkLst>
            <pc:docMk/>
            <pc:sldMk cId="1704888925" sldId="327"/>
            <ac:spMk id="2" creationId="{D4EDAE3E-6384-FD9D-116A-013ED64F5ABE}"/>
          </ac:spMkLst>
        </pc:spChg>
        <pc:spChg chg="mod">
          <ac:chgData name="Keneth Murillo" userId="15843664f9b3ae17" providerId="LiveId" clId="{0F036027-EC12-4604-A080-550C44B90801}" dt="2023-03-08T19:58:11.730" v="119" actId="1076"/>
          <ac:spMkLst>
            <pc:docMk/>
            <pc:sldMk cId="1704888925" sldId="327"/>
            <ac:spMk id="3" creationId="{C8730C5F-2C92-3CB9-31A5-8FE6CBFE5686}"/>
          </ac:spMkLst>
        </pc:spChg>
        <pc:spChg chg="add del mod ord">
          <ac:chgData name="Keneth Murillo" userId="15843664f9b3ae17" providerId="LiveId" clId="{0F036027-EC12-4604-A080-550C44B90801}" dt="2023-03-08T19:58:08.163" v="118" actId="478"/>
          <ac:spMkLst>
            <pc:docMk/>
            <pc:sldMk cId="1704888925" sldId="327"/>
            <ac:spMk id="4" creationId="{372E8AD2-87D4-66B9-08F6-0707B6E1B509}"/>
          </ac:spMkLst>
        </pc:spChg>
      </pc:sldChg>
      <pc:sldChg chg="addSp delSp modSp add del mod modTransition modClrScheme chgLayout">
        <pc:chgData name="Keneth Murillo" userId="15843664f9b3ae17" providerId="LiveId" clId="{0F036027-EC12-4604-A080-550C44B90801}" dt="2023-03-08T19:47:34.141" v="28" actId="700"/>
        <pc:sldMkLst>
          <pc:docMk/>
          <pc:sldMk cId="3044631911" sldId="328"/>
        </pc:sldMkLst>
        <pc:spChg chg="mod ord">
          <ac:chgData name="Keneth Murillo" userId="15843664f9b3ae17" providerId="LiveId" clId="{0F036027-EC12-4604-A080-550C44B90801}" dt="2023-03-08T19:47:34.141" v="28" actId="700"/>
          <ac:spMkLst>
            <pc:docMk/>
            <pc:sldMk cId="3044631911" sldId="328"/>
            <ac:spMk id="3" creationId="{56391784-EEAE-3664-4DE1-9BD68597BE37}"/>
          </ac:spMkLst>
        </pc:spChg>
        <pc:spChg chg="add del mod">
          <ac:chgData name="Keneth Murillo" userId="15843664f9b3ae17" providerId="LiveId" clId="{0F036027-EC12-4604-A080-550C44B90801}" dt="2023-03-08T19:47:25.514" v="24" actId="26606"/>
          <ac:spMkLst>
            <pc:docMk/>
            <pc:sldMk cId="3044631911" sldId="328"/>
            <ac:spMk id="8" creationId="{DB3C18E0-E3EE-1198-B864-897D2E9DA4C2}"/>
          </ac:spMkLst>
        </pc:spChg>
        <pc:spChg chg="add del mod">
          <ac:chgData name="Keneth Murillo" userId="15843664f9b3ae17" providerId="LiveId" clId="{0F036027-EC12-4604-A080-550C44B90801}" dt="2023-03-08T19:47:25.514" v="23" actId="26606"/>
          <ac:spMkLst>
            <pc:docMk/>
            <pc:sldMk cId="3044631911" sldId="328"/>
            <ac:spMk id="10" creationId="{23012A02-D951-4451-C427-15346C953981}"/>
          </ac:spMkLst>
        </pc:spChg>
        <pc:spChg chg="add del mod">
          <ac:chgData name="Keneth Murillo" userId="15843664f9b3ae17" providerId="LiveId" clId="{0F036027-EC12-4604-A080-550C44B90801}" dt="2023-03-08T19:47:28.508" v="27" actId="26606"/>
          <ac:spMkLst>
            <pc:docMk/>
            <pc:sldMk cId="3044631911" sldId="328"/>
            <ac:spMk id="12" creationId="{AB55BAE1-476B-C6AA-1C85-1A532949ECA0}"/>
          </ac:spMkLst>
        </pc:spChg>
        <pc:spChg chg="add del mod">
          <ac:chgData name="Keneth Murillo" userId="15843664f9b3ae17" providerId="LiveId" clId="{0F036027-EC12-4604-A080-550C44B90801}" dt="2023-03-08T19:47:28.508" v="26" actId="26606"/>
          <ac:spMkLst>
            <pc:docMk/>
            <pc:sldMk cId="3044631911" sldId="328"/>
            <ac:spMk id="14" creationId="{7DC4B7CD-E372-5B9E-4D98-FD9D404C049C}"/>
          </ac:spMkLst>
        </pc:spChg>
      </pc:sldChg>
      <pc:sldChg chg="del">
        <pc:chgData name="Keneth Murillo" userId="15843664f9b3ae17" providerId="LiveId" clId="{0F036027-EC12-4604-A080-550C44B90801}" dt="2023-03-08T19:46:16.627" v="14" actId="47"/>
        <pc:sldMkLst>
          <pc:docMk/>
          <pc:sldMk cId="2846438368" sldId="329"/>
        </pc:sldMkLst>
      </pc:sldChg>
      <pc:sldChg chg="del">
        <pc:chgData name="Keneth Murillo" userId="15843664f9b3ae17" providerId="LiveId" clId="{0F036027-EC12-4604-A080-550C44B90801}" dt="2023-03-08T19:46:16.627" v="14" actId="47"/>
        <pc:sldMkLst>
          <pc:docMk/>
          <pc:sldMk cId="2812722551" sldId="348"/>
        </pc:sldMkLst>
      </pc:sldChg>
      <pc:sldChg chg="del">
        <pc:chgData name="Keneth Murillo" userId="15843664f9b3ae17" providerId="LiveId" clId="{0F036027-EC12-4604-A080-550C44B90801}" dt="2023-03-08T19:46:16.627" v="14" actId="47"/>
        <pc:sldMkLst>
          <pc:docMk/>
          <pc:sldMk cId="288834144" sldId="349"/>
        </pc:sldMkLst>
      </pc:sldChg>
      <pc:sldChg chg="del">
        <pc:chgData name="Keneth Murillo" userId="15843664f9b3ae17" providerId="LiveId" clId="{0F036027-EC12-4604-A080-550C44B90801}" dt="2023-03-08T19:46:16.627" v="14" actId="47"/>
        <pc:sldMkLst>
          <pc:docMk/>
          <pc:sldMk cId="1760239750" sldId="356"/>
        </pc:sldMkLst>
      </pc:sldChg>
      <pc:sldChg chg="del">
        <pc:chgData name="Keneth Murillo" userId="15843664f9b3ae17" providerId="LiveId" clId="{0F036027-EC12-4604-A080-550C44B90801}" dt="2023-03-08T19:46:16.627" v="14" actId="47"/>
        <pc:sldMkLst>
          <pc:docMk/>
          <pc:sldMk cId="512107945" sldId="363"/>
        </pc:sldMkLst>
      </pc:sldChg>
      <pc:sldChg chg="del">
        <pc:chgData name="Keneth Murillo" userId="15843664f9b3ae17" providerId="LiveId" clId="{0F036027-EC12-4604-A080-550C44B90801}" dt="2023-03-08T19:46:16.627" v="14" actId="47"/>
        <pc:sldMkLst>
          <pc:docMk/>
          <pc:sldMk cId="3756039144" sldId="364"/>
        </pc:sldMkLst>
      </pc:sldChg>
      <pc:sldChg chg="del">
        <pc:chgData name="Keneth Murillo" userId="15843664f9b3ae17" providerId="LiveId" clId="{0F036027-EC12-4604-A080-550C44B90801}" dt="2023-03-08T19:46:16.627" v="14" actId="47"/>
        <pc:sldMkLst>
          <pc:docMk/>
          <pc:sldMk cId="1556609126" sldId="365"/>
        </pc:sldMkLst>
      </pc:sldChg>
      <pc:sldChg chg="del">
        <pc:chgData name="Keneth Murillo" userId="15843664f9b3ae17" providerId="LiveId" clId="{0F036027-EC12-4604-A080-550C44B90801}" dt="2023-03-08T19:46:16.627" v="14" actId="47"/>
        <pc:sldMkLst>
          <pc:docMk/>
          <pc:sldMk cId="2762236713" sldId="366"/>
        </pc:sldMkLst>
      </pc:sldChg>
      <pc:sldChg chg="del">
        <pc:chgData name="Keneth Murillo" userId="15843664f9b3ae17" providerId="LiveId" clId="{0F036027-EC12-4604-A080-550C44B90801}" dt="2023-03-08T19:46:16.627" v="14" actId="47"/>
        <pc:sldMkLst>
          <pc:docMk/>
          <pc:sldMk cId="3240367168" sldId="367"/>
        </pc:sldMkLst>
      </pc:sldChg>
      <pc:sldChg chg="del">
        <pc:chgData name="Keneth Murillo" userId="15843664f9b3ae17" providerId="LiveId" clId="{0F036027-EC12-4604-A080-550C44B90801}" dt="2023-03-08T19:46:16.627" v="14" actId="47"/>
        <pc:sldMkLst>
          <pc:docMk/>
          <pc:sldMk cId="827273368" sldId="370"/>
        </pc:sldMkLst>
      </pc:sldChg>
      <pc:sldChg chg="del">
        <pc:chgData name="Keneth Murillo" userId="15843664f9b3ae17" providerId="LiveId" clId="{0F036027-EC12-4604-A080-550C44B90801}" dt="2023-03-08T19:46:16.627" v="14" actId="47"/>
        <pc:sldMkLst>
          <pc:docMk/>
          <pc:sldMk cId="648010071" sldId="371"/>
        </pc:sldMkLst>
      </pc:sldChg>
      <pc:sldChg chg="del">
        <pc:chgData name="Keneth Murillo" userId="15843664f9b3ae17" providerId="LiveId" clId="{0F036027-EC12-4604-A080-550C44B90801}" dt="2023-03-08T19:46:16.627" v="14" actId="47"/>
        <pc:sldMkLst>
          <pc:docMk/>
          <pc:sldMk cId="1098258618" sldId="372"/>
        </pc:sldMkLst>
      </pc:sldChg>
      <pc:sldChg chg="del">
        <pc:chgData name="Keneth Murillo" userId="15843664f9b3ae17" providerId="LiveId" clId="{0F036027-EC12-4604-A080-550C44B90801}" dt="2023-03-08T19:46:16.627" v="14" actId="47"/>
        <pc:sldMkLst>
          <pc:docMk/>
          <pc:sldMk cId="1233703835" sldId="374"/>
        </pc:sldMkLst>
      </pc:sldChg>
      <pc:sldChg chg="del">
        <pc:chgData name="Keneth Murillo" userId="15843664f9b3ae17" providerId="LiveId" clId="{0F036027-EC12-4604-A080-550C44B90801}" dt="2023-03-08T19:46:16.627" v="14" actId="47"/>
        <pc:sldMkLst>
          <pc:docMk/>
          <pc:sldMk cId="182634712" sldId="375"/>
        </pc:sldMkLst>
      </pc:sldChg>
      <pc:sldChg chg="del">
        <pc:chgData name="Keneth Murillo" userId="15843664f9b3ae17" providerId="LiveId" clId="{0F036027-EC12-4604-A080-550C44B90801}" dt="2023-03-08T19:46:16.627" v="14" actId="47"/>
        <pc:sldMkLst>
          <pc:docMk/>
          <pc:sldMk cId="2595856796" sldId="376"/>
        </pc:sldMkLst>
      </pc:sldChg>
      <pc:sldChg chg="del">
        <pc:chgData name="Keneth Murillo" userId="15843664f9b3ae17" providerId="LiveId" clId="{0F036027-EC12-4604-A080-550C44B90801}" dt="2023-03-08T19:46:16.627" v="14" actId="47"/>
        <pc:sldMkLst>
          <pc:docMk/>
          <pc:sldMk cId="1162230516" sldId="377"/>
        </pc:sldMkLst>
      </pc:sldChg>
      <pc:sldChg chg="del">
        <pc:chgData name="Keneth Murillo" userId="15843664f9b3ae17" providerId="LiveId" clId="{0F036027-EC12-4604-A080-550C44B90801}" dt="2023-03-08T19:46:16.627" v="14" actId="47"/>
        <pc:sldMkLst>
          <pc:docMk/>
          <pc:sldMk cId="3776369631" sldId="378"/>
        </pc:sldMkLst>
      </pc:sldChg>
      <pc:sldChg chg="modSp mod">
        <pc:chgData name="Keneth Murillo" userId="15843664f9b3ae17" providerId="LiveId" clId="{0F036027-EC12-4604-A080-550C44B90801}" dt="2023-03-08T19:44:58.565" v="8" actId="2711"/>
        <pc:sldMkLst>
          <pc:docMk/>
          <pc:sldMk cId="1829298035" sldId="4749"/>
        </pc:sldMkLst>
        <pc:spChg chg="mod">
          <ac:chgData name="Keneth Murillo" userId="15843664f9b3ae17" providerId="LiveId" clId="{0F036027-EC12-4604-A080-550C44B90801}" dt="2023-03-08T19:44:58.565" v="8" actId="2711"/>
          <ac:spMkLst>
            <pc:docMk/>
            <pc:sldMk cId="1829298035" sldId="4749"/>
            <ac:spMk id="3" creationId="{F4F7BEDB-A91D-4815-8C97-8D89C0FC44F7}"/>
          </ac:spMkLst>
        </pc:spChg>
      </pc:sldChg>
      <pc:sldChg chg="del">
        <pc:chgData name="Keneth Murillo" userId="15843664f9b3ae17" providerId="LiveId" clId="{0F036027-EC12-4604-A080-550C44B90801}" dt="2023-03-08T19:46:16.627" v="14" actId="47"/>
        <pc:sldMkLst>
          <pc:docMk/>
          <pc:sldMk cId="576451669" sldId="4798"/>
        </pc:sldMkLst>
      </pc:sldChg>
      <pc:sldChg chg="del">
        <pc:chgData name="Keneth Murillo" userId="15843664f9b3ae17" providerId="LiveId" clId="{0F036027-EC12-4604-A080-550C44B90801}" dt="2023-03-08T19:46:16.627" v="14" actId="47"/>
        <pc:sldMkLst>
          <pc:docMk/>
          <pc:sldMk cId="1757538722" sldId="4799"/>
        </pc:sldMkLst>
      </pc:sldChg>
      <pc:sldChg chg="del">
        <pc:chgData name="Keneth Murillo" userId="15843664f9b3ae17" providerId="LiveId" clId="{0F036027-EC12-4604-A080-550C44B90801}" dt="2023-03-08T19:46:16.627" v="14" actId="47"/>
        <pc:sldMkLst>
          <pc:docMk/>
          <pc:sldMk cId="1458151661" sldId="4800"/>
        </pc:sldMkLst>
      </pc:sldChg>
      <pc:sldChg chg="del">
        <pc:chgData name="Keneth Murillo" userId="15843664f9b3ae17" providerId="LiveId" clId="{0F036027-EC12-4604-A080-550C44B90801}" dt="2023-03-08T19:46:16.627" v="14" actId="47"/>
        <pc:sldMkLst>
          <pc:docMk/>
          <pc:sldMk cId="4030548710" sldId="4970"/>
        </pc:sldMkLst>
      </pc:sldChg>
      <pc:sldChg chg="del">
        <pc:chgData name="Keneth Murillo" userId="15843664f9b3ae17" providerId="LiveId" clId="{0F036027-EC12-4604-A080-550C44B90801}" dt="2023-03-08T19:46:16.627" v="14" actId="47"/>
        <pc:sldMkLst>
          <pc:docMk/>
          <pc:sldMk cId="4168532700" sldId="4971"/>
        </pc:sldMkLst>
      </pc:sldChg>
      <pc:sldChg chg="addSp delSp modSp add del mod modClrScheme chgLayout">
        <pc:chgData name="Keneth Murillo" userId="15843664f9b3ae17" providerId="LiveId" clId="{0F036027-EC12-4604-A080-550C44B90801}" dt="2023-03-08T19:47:56.679" v="30" actId="478"/>
        <pc:sldMkLst>
          <pc:docMk/>
          <pc:sldMk cId="3007185108" sldId="4972"/>
        </pc:sldMkLst>
        <pc:spChg chg="mod ord">
          <ac:chgData name="Keneth Murillo" userId="15843664f9b3ae17" providerId="LiveId" clId="{0F036027-EC12-4604-A080-550C44B90801}" dt="2023-03-08T19:47:51.680" v="29" actId="700"/>
          <ac:spMkLst>
            <pc:docMk/>
            <pc:sldMk cId="3007185108" sldId="4972"/>
            <ac:spMk id="2" creationId="{5E11566E-62D4-8487-3BD9-B6B76F230497}"/>
          </ac:spMkLst>
        </pc:spChg>
        <pc:spChg chg="add del mod ord">
          <ac:chgData name="Keneth Murillo" userId="15843664f9b3ae17" providerId="LiveId" clId="{0F036027-EC12-4604-A080-550C44B90801}" dt="2023-03-08T19:47:56.679" v="30" actId="478"/>
          <ac:spMkLst>
            <pc:docMk/>
            <pc:sldMk cId="3007185108" sldId="4972"/>
            <ac:spMk id="3" creationId="{92FB6FC4-D53A-5FA8-185B-505530A2F447}"/>
          </ac:spMkLst>
        </pc:spChg>
      </pc:sldChg>
      <pc:sldChg chg="addSp delSp modSp add del mod modClrScheme chgLayout">
        <pc:chgData name="Keneth Murillo" userId="15843664f9b3ae17" providerId="LiveId" clId="{0F036027-EC12-4604-A080-550C44B90801}" dt="2023-03-08T19:51:57.594" v="68" actId="1037"/>
        <pc:sldMkLst>
          <pc:docMk/>
          <pc:sldMk cId="1021790648" sldId="4973"/>
        </pc:sldMkLst>
        <pc:spChg chg="mod ord">
          <ac:chgData name="Keneth Murillo" userId="15843664f9b3ae17" providerId="LiveId" clId="{0F036027-EC12-4604-A080-550C44B90801}" dt="2023-03-08T19:51:54.398" v="60" actId="1076"/>
          <ac:spMkLst>
            <pc:docMk/>
            <pc:sldMk cId="1021790648" sldId="4973"/>
            <ac:spMk id="2" creationId="{AE16C7C6-4650-C038-83A6-E77B538EA092}"/>
          </ac:spMkLst>
        </pc:spChg>
        <pc:spChg chg="add del mod ord">
          <ac:chgData name="Keneth Murillo" userId="15843664f9b3ae17" providerId="LiveId" clId="{0F036027-EC12-4604-A080-550C44B90801}" dt="2023-03-08T19:51:49.225" v="58" actId="478"/>
          <ac:spMkLst>
            <pc:docMk/>
            <pc:sldMk cId="1021790648" sldId="4973"/>
            <ac:spMk id="3" creationId="{30DF2D72-B119-BE71-2B6C-8A150DBB19E1}"/>
          </ac:spMkLst>
        </pc:spChg>
        <pc:picChg chg="mod">
          <ac:chgData name="Keneth Murillo" userId="15843664f9b3ae17" providerId="LiveId" clId="{0F036027-EC12-4604-A080-550C44B90801}" dt="2023-03-08T19:51:57.594" v="68" actId="1037"/>
          <ac:picMkLst>
            <pc:docMk/>
            <pc:sldMk cId="1021790648" sldId="4973"/>
            <ac:picMk id="4" creationId="{EE5726EC-E99E-556F-D6A2-FDEA282FB30D}"/>
          </ac:picMkLst>
        </pc:picChg>
      </pc:sldChg>
      <pc:sldMasterChg chg="delSldLayout">
        <pc:chgData name="Keneth Murillo" userId="15843664f9b3ae17" providerId="LiveId" clId="{0F036027-EC12-4604-A080-550C44B90801}" dt="2023-03-08T19:46:16.627" v="14" actId="47"/>
        <pc:sldMasterMkLst>
          <pc:docMk/>
          <pc:sldMasterMk cId="1881724970" sldId="2147484551"/>
        </pc:sldMasterMkLst>
        <pc:sldLayoutChg chg="del">
          <pc:chgData name="Keneth Murillo" userId="15843664f9b3ae17" providerId="LiveId" clId="{0F036027-EC12-4604-A080-550C44B90801}" dt="2023-03-08T19:46:16.627" v="14" actId="47"/>
          <pc:sldLayoutMkLst>
            <pc:docMk/>
            <pc:sldMasterMk cId="1881724970" sldId="2147484551"/>
            <pc:sldLayoutMk cId="500433183" sldId="2147484607"/>
          </pc:sldLayoutMkLst>
        </pc:sldLayoutChg>
        <pc:sldLayoutChg chg="del">
          <pc:chgData name="Keneth Murillo" userId="15843664f9b3ae17" providerId="LiveId" clId="{0F036027-EC12-4604-A080-550C44B90801}" dt="2023-03-08T19:46:16.627" v="14" actId="47"/>
          <pc:sldLayoutMkLst>
            <pc:docMk/>
            <pc:sldMasterMk cId="1881724970" sldId="2147484551"/>
            <pc:sldLayoutMk cId="607746701" sldId="2147484609"/>
          </pc:sldLayoutMkLst>
        </pc:sldLayoutChg>
        <pc:sldLayoutChg chg="del">
          <pc:chgData name="Keneth Murillo" userId="15843664f9b3ae17" providerId="LiveId" clId="{0F036027-EC12-4604-A080-550C44B90801}" dt="2023-03-08T19:46:16.627" v="14" actId="47"/>
          <pc:sldLayoutMkLst>
            <pc:docMk/>
            <pc:sldMasterMk cId="1881724970" sldId="2147484551"/>
            <pc:sldLayoutMk cId="3331902869" sldId="2147484624"/>
          </pc:sldLayoutMkLst>
        </pc:sldLayoutChg>
        <pc:sldLayoutChg chg="del">
          <pc:chgData name="Keneth Murillo" userId="15843664f9b3ae17" providerId="LiveId" clId="{0F036027-EC12-4604-A080-550C44B90801}" dt="2023-03-08T19:46:16.627" v="14" actId="47"/>
          <pc:sldLayoutMkLst>
            <pc:docMk/>
            <pc:sldMasterMk cId="1881724970" sldId="2147484551"/>
            <pc:sldLayoutMk cId="3912385387" sldId="2147484627"/>
          </pc:sldLayoutMkLst>
        </pc:sldLayoutChg>
        <pc:sldLayoutChg chg="del">
          <pc:chgData name="Keneth Murillo" userId="15843664f9b3ae17" providerId="LiveId" clId="{0F036027-EC12-4604-A080-550C44B90801}" dt="2023-03-08T19:46:16.627" v="14" actId="47"/>
          <pc:sldLayoutMkLst>
            <pc:docMk/>
            <pc:sldMasterMk cId="1881724970" sldId="2147484551"/>
            <pc:sldLayoutMk cId="906225026" sldId="2147484629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5FDB7B-8DB8-4A3A-95C8-7102BBC9A9E1}" type="datetime8">
              <a:rPr lang="en-US" smtClean="0">
                <a:latin typeface="Segoe UI" pitchFamily="34" charset="0"/>
              </a:rPr>
              <a:t>3/8/2023 1:49 PM</a:t>
            </a:fld>
            <a:endParaRPr lang="en-US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CE60099-03E7-4FA1-8A7F-E6E6CFB0F855}" type="datetime8">
              <a:rPr lang="en-US" smtClean="0"/>
              <a:t>3/8/2023 1:49 PM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jp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jpg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2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 (DevOps)">
    <p:bg>
      <p:bgPr>
        <a:solidFill>
          <a:srgbClr val="1A1A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71A0F0FA-DE27-4E9E-909E-F5D83551882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2266" y="2115353"/>
            <a:ext cx="6387032" cy="4388453"/>
          </a:xfrm>
          <a:prstGeom prst="rect">
            <a:avLst/>
          </a:prstGeom>
        </p:spPr>
      </p:pic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1D2F9142-6251-4BB1-B90A-DAFD69D513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0715" y="3824281"/>
            <a:ext cx="5487748" cy="683264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/>
              <a:t>Author name</a:t>
            </a:r>
          </a:p>
          <a:p>
            <a:pPr lvl="1"/>
            <a:r>
              <a:rPr lang="en-US"/>
              <a:t>Date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AABBF63-5EE7-4625-A83E-A114729508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9829" y="1716193"/>
            <a:ext cx="7933609" cy="1828800"/>
          </a:xfr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Azure DevOps</a:t>
            </a:r>
            <a:br>
              <a:rPr lang="en-US"/>
            </a:br>
            <a:r>
              <a:rPr lang="en-US"/>
              <a:t>title or event name</a:t>
            </a:r>
          </a:p>
        </p:txBody>
      </p:sp>
      <p:pic>
        <p:nvPicPr>
          <p:cNvPr id="8" name="MS logo white - EMF" descr="Microsoft logo white text version">
            <a:extLst>
              <a:ext uri="{FF2B5EF4-FFF2-40B4-BE49-F238E27FC236}">
                <a16:creationId xmlns:a16="http://schemas.microsoft.com/office/drawing/2014/main" id="{CCAD4CD2-485C-4ACA-B7ED-1F0E3C3DAEF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84048" y="585788"/>
            <a:ext cx="1365889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3038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/>
              <a:t>Text option 1: three column bulleted list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60860"/>
            <a:ext cx="9572625" cy="615553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lang="en-US" sz="2000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 Segoe UI Regular 20/24. Dis </a:t>
            </a:r>
            <a:r>
              <a:rPr lang="en-US" err="1"/>
              <a:t>apid</a:t>
            </a:r>
            <a:r>
              <a:rPr lang="en-US"/>
              <a:t> </a:t>
            </a:r>
            <a:r>
              <a:rPr lang="en-US" err="1"/>
              <a:t>es</a:t>
            </a:r>
            <a:r>
              <a:rPr lang="en-US"/>
              <a:t> </a:t>
            </a:r>
            <a:r>
              <a:rPr lang="en-US" err="1"/>
              <a:t>simusanditis</a:t>
            </a:r>
            <a:r>
              <a:rPr lang="en-US"/>
              <a:t> </a:t>
            </a:r>
            <a:r>
              <a:rPr lang="en-US" err="1"/>
              <a:t>ea</a:t>
            </a:r>
            <a:r>
              <a:rPr lang="en-US"/>
              <a:t> ex et </a:t>
            </a:r>
            <a:r>
              <a:rPr lang="en-US" err="1"/>
              <a:t>illore</a:t>
            </a:r>
            <a:r>
              <a:rPr lang="en-US"/>
              <a:t>, </a:t>
            </a:r>
            <a:r>
              <a:rPr lang="en-US" err="1"/>
              <a:t>nectationet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dic</a:t>
            </a:r>
            <a:r>
              <a:rPr lang="en-US"/>
              <a:t> </a:t>
            </a:r>
            <a:r>
              <a:rPr lang="en-US" err="1"/>
              <a:t>tem</a:t>
            </a:r>
            <a:r>
              <a:rPr lang="en-US"/>
              <a:t> </a:t>
            </a:r>
            <a:r>
              <a:rPr lang="en-US" err="1"/>
              <a:t>vit</a:t>
            </a:r>
            <a:r>
              <a:rPr lang="en-US"/>
              <a:t> </a:t>
            </a:r>
            <a:r>
              <a:rPr lang="en-US" err="1"/>
              <a:t>velestium</a:t>
            </a:r>
            <a:r>
              <a:rPr lang="en-US"/>
              <a:t> </a:t>
            </a:r>
            <a:r>
              <a:rPr lang="en-US" err="1"/>
              <a:t>reperro</a:t>
            </a:r>
            <a:r>
              <a:rPr lang="en-US"/>
              <a:t> </a:t>
            </a:r>
            <a:r>
              <a:rPr lang="en-US" err="1"/>
              <a:t>rroviduntion</a:t>
            </a:r>
            <a:r>
              <a:rPr lang="en-US"/>
              <a:t> </a:t>
            </a:r>
            <a:r>
              <a:rPr lang="en-US" err="1"/>
              <a:t>conem</a:t>
            </a:r>
            <a:r>
              <a:rPr lang="en-US"/>
              <a:t> </a:t>
            </a:r>
            <a:r>
              <a:rPr lang="en-US" err="1"/>
              <a:t>rehend</a:t>
            </a:r>
            <a:r>
              <a:rPr lang="en-US"/>
              <a:t>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3690937" cy="267598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chemeClr val="tx2"/>
                </a:solidFill>
                <a:latin typeface="+mj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Paragraph title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/>
              <a:t>Body copy Segoe Regular 14/18.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  <a:r>
              <a:rPr lang="en-US" err="1"/>
              <a:t>Urestempor</a:t>
            </a:r>
            <a:r>
              <a:rPr lang="en-US"/>
              <a:t> ra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velique</a:t>
            </a:r>
            <a:r>
              <a:rPr lang="en-US"/>
              <a:t> </a:t>
            </a:r>
            <a:r>
              <a:rPr lang="en-US" err="1"/>
              <a:t>perum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qui </a:t>
            </a:r>
            <a:r>
              <a:rPr lang="en-US" err="1"/>
              <a:t>omnimus</a:t>
            </a:r>
            <a:r>
              <a:rPr lang="en-US"/>
              <a:t>, sunt </a:t>
            </a:r>
            <a:r>
              <a:rPr lang="en-US" err="1"/>
              <a:t>fuga</a:t>
            </a:r>
            <a:r>
              <a:rPr lang="en-US"/>
              <a:t>.</a:t>
            </a:r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tabLst/>
              <a:defRPr/>
            </a:pPr>
            <a:r>
              <a:rPr lang="en-US"/>
              <a:t>Body copy Segoe Regular 14/18.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  <a:r>
              <a:rPr lang="en-US" err="1"/>
              <a:t>Urestempor</a:t>
            </a:r>
            <a:r>
              <a:rPr lang="en-US"/>
              <a:t> </a:t>
            </a:r>
            <a:r>
              <a:rPr lang="en-US" err="1"/>
              <a:t>ra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velique</a:t>
            </a:r>
            <a:r>
              <a:rPr lang="en-US"/>
              <a:t> </a:t>
            </a:r>
            <a:r>
              <a:rPr lang="en-US" err="1"/>
              <a:t>perum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qui </a:t>
            </a:r>
            <a:r>
              <a:rPr lang="en-US" err="1"/>
              <a:t>omnimus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</a:t>
            </a:r>
            <a:r>
              <a:rPr lang="en-US" err="1"/>
              <a:t>fuga</a:t>
            </a:r>
            <a:r>
              <a:rPr lang="en-US"/>
              <a:t>.</a:t>
            </a:r>
          </a:p>
          <a:p>
            <a:pPr lvl="1"/>
            <a:endParaRPr lang="en-US"/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03383CEA-4FEB-4C9E-B7D6-3B36BC8EB75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05042" y="3214124"/>
            <a:ext cx="3690937" cy="267598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chemeClr val="tx2"/>
                </a:solidFill>
                <a:latin typeface="+mj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Paragraph title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/>
              <a:t>Body copy Segoe Regular 14/18.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  <a:r>
              <a:rPr lang="en-US" err="1"/>
              <a:t>Urestempor</a:t>
            </a:r>
            <a:r>
              <a:rPr lang="en-US"/>
              <a:t> ra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velique</a:t>
            </a:r>
            <a:r>
              <a:rPr lang="en-US"/>
              <a:t> </a:t>
            </a:r>
            <a:r>
              <a:rPr lang="en-US" err="1"/>
              <a:t>perum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qui </a:t>
            </a:r>
            <a:r>
              <a:rPr lang="en-US" err="1"/>
              <a:t>omnimus</a:t>
            </a:r>
            <a:r>
              <a:rPr lang="en-US"/>
              <a:t>, sunt </a:t>
            </a:r>
            <a:r>
              <a:rPr lang="en-US" err="1"/>
              <a:t>fuga</a:t>
            </a:r>
            <a:r>
              <a:rPr lang="en-US"/>
              <a:t>.</a:t>
            </a:r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tabLst/>
              <a:defRPr/>
            </a:pPr>
            <a:r>
              <a:rPr lang="en-US"/>
              <a:t>Body copy Segoe Regular 14/18.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  <a:r>
              <a:rPr lang="en-US" err="1"/>
              <a:t>Urestempor</a:t>
            </a:r>
            <a:r>
              <a:rPr lang="en-US"/>
              <a:t> </a:t>
            </a:r>
            <a:r>
              <a:rPr lang="en-US" err="1"/>
              <a:t>ra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velique</a:t>
            </a:r>
            <a:r>
              <a:rPr lang="en-US"/>
              <a:t> </a:t>
            </a:r>
            <a:r>
              <a:rPr lang="en-US" err="1"/>
              <a:t>perum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qui </a:t>
            </a:r>
            <a:r>
              <a:rPr lang="en-US" err="1"/>
              <a:t>omnimus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</a:t>
            </a:r>
            <a:r>
              <a:rPr lang="en-US" err="1"/>
              <a:t>fuga</a:t>
            </a:r>
            <a:r>
              <a:rPr lang="en-US"/>
              <a:t>.</a:t>
            </a:r>
          </a:p>
          <a:p>
            <a:pPr lvl="1"/>
            <a:endParaRPr lang="en-US"/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35007055-7118-477F-B301-DB401591FA2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13383" y="3214124"/>
            <a:ext cx="3690937" cy="267598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chemeClr val="tx2"/>
                </a:solidFill>
                <a:latin typeface="+mj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Paragraph title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/>
              <a:t>Body copy Segoe Regular 14/18.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  <a:r>
              <a:rPr lang="en-US" err="1"/>
              <a:t>Urestempor</a:t>
            </a:r>
            <a:r>
              <a:rPr lang="en-US"/>
              <a:t> ra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velique</a:t>
            </a:r>
            <a:r>
              <a:rPr lang="en-US"/>
              <a:t> </a:t>
            </a:r>
            <a:r>
              <a:rPr lang="en-US" err="1"/>
              <a:t>perum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qui </a:t>
            </a:r>
            <a:r>
              <a:rPr lang="en-US" err="1"/>
              <a:t>omnimus</a:t>
            </a:r>
            <a:r>
              <a:rPr lang="en-US"/>
              <a:t>, sunt </a:t>
            </a:r>
            <a:r>
              <a:rPr lang="en-US" err="1"/>
              <a:t>fuga</a:t>
            </a:r>
            <a:r>
              <a:rPr lang="en-US"/>
              <a:t>.</a:t>
            </a:r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tabLst/>
              <a:defRPr/>
            </a:pPr>
            <a:r>
              <a:rPr lang="en-US"/>
              <a:t>Body copy Segoe Regular 14/18.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  <a:r>
              <a:rPr lang="en-US" err="1"/>
              <a:t>Urestempor</a:t>
            </a:r>
            <a:r>
              <a:rPr lang="en-US"/>
              <a:t> </a:t>
            </a:r>
            <a:r>
              <a:rPr lang="en-US" err="1"/>
              <a:t>ra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velique</a:t>
            </a:r>
            <a:r>
              <a:rPr lang="en-US"/>
              <a:t> </a:t>
            </a:r>
            <a:r>
              <a:rPr lang="en-US" err="1"/>
              <a:t>perum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qui </a:t>
            </a:r>
            <a:r>
              <a:rPr lang="en-US" err="1"/>
              <a:t>omnimus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</a:t>
            </a:r>
            <a:r>
              <a:rPr lang="en-US" err="1"/>
              <a:t>fuga</a:t>
            </a:r>
            <a:r>
              <a:rPr lang="en-US"/>
              <a:t>.</a:t>
            </a:r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854987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/>
              <a:t>Text option 2: two columns copy heavy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99E39B6D-21AF-485C-B606-D6EA248988A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5138" y="2410676"/>
            <a:ext cx="3690937" cy="248362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  <a:r>
              <a:rPr lang="en-US" err="1"/>
              <a:t>Urestempor</a:t>
            </a:r>
            <a:r>
              <a:rPr lang="en-US"/>
              <a:t> ra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velique</a:t>
            </a:r>
            <a:r>
              <a:rPr lang="en-US"/>
              <a:t> </a:t>
            </a:r>
            <a:r>
              <a:rPr lang="en-US" err="1"/>
              <a:t>perum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qui </a:t>
            </a:r>
            <a:r>
              <a:rPr lang="en-US" err="1"/>
              <a:t>omnimus</a:t>
            </a:r>
            <a:r>
              <a:rPr lang="en-US"/>
              <a:t>, sunt </a:t>
            </a:r>
            <a:r>
              <a:rPr lang="en-US" err="1"/>
              <a:t>fuga</a:t>
            </a:r>
            <a:r>
              <a:rPr lang="en-US"/>
              <a:t>.</a:t>
            </a:r>
          </a:p>
          <a:p>
            <a:pPr lvl="1"/>
            <a:endParaRPr lang="en-US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D0D85DDD-B7EA-4D73-BA98-A5ACF1DB2D3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89438" y="2410676"/>
            <a:ext cx="3690937" cy="248362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  <a:r>
              <a:rPr lang="en-US" err="1"/>
              <a:t>Urestempor</a:t>
            </a:r>
            <a:r>
              <a:rPr lang="en-US"/>
              <a:t> ra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velique</a:t>
            </a:r>
            <a:r>
              <a:rPr lang="en-US"/>
              <a:t> </a:t>
            </a:r>
            <a:r>
              <a:rPr lang="en-US" err="1"/>
              <a:t>perum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qui </a:t>
            </a:r>
            <a:r>
              <a:rPr lang="en-US" err="1"/>
              <a:t>omnimus</a:t>
            </a:r>
            <a:r>
              <a:rPr lang="en-US"/>
              <a:t>, sunt </a:t>
            </a:r>
            <a:r>
              <a:rPr lang="en-US" err="1"/>
              <a:t>fuga</a:t>
            </a:r>
            <a:r>
              <a:rPr lang="en-US"/>
              <a:t>.</a:t>
            </a:r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396200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15"/>
          <p:cNvSpPr>
            <a:spLocks noGrp="1"/>
          </p:cNvSpPr>
          <p:nvPr>
            <p:ph sz="quarter" idx="17" hasCustomPrompt="1"/>
          </p:nvPr>
        </p:nvSpPr>
        <p:spPr>
          <a:xfrm>
            <a:off x="474281" y="1631570"/>
            <a:ext cx="3681793" cy="3161094"/>
          </a:xfrm>
          <a:blipFill>
            <a:blip r:embed="rId2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Place photo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/>
              <a:t>Text option 3: three columns images and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</p:txBody>
      </p:sp>
      <p:sp>
        <p:nvSpPr>
          <p:cNvPr id="25" name="Content Placeholder 15">
            <a:extLst>
              <a:ext uri="{FF2B5EF4-FFF2-40B4-BE49-F238E27FC236}">
                <a16:creationId xmlns:a16="http://schemas.microsoft.com/office/drawing/2014/main" id="{FF38BC9F-387A-498E-A040-4619A490AEDD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4386263" y="1631570"/>
            <a:ext cx="3681793" cy="3161094"/>
          </a:xfrm>
          <a:blipFill>
            <a:blip r:embed="rId3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Place photo</a:t>
            </a:r>
          </a:p>
        </p:txBody>
      </p:sp>
      <p:sp>
        <p:nvSpPr>
          <p:cNvPr id="26" name="Content Placeholder 15">
            <a:extLst>
              <a:ext uri="{FF2B5EF4-FFF2-40B4-BE49-F238E27FC236}">
                <a16:creationId xmlns:a16="http://schemas.microsoft.com/office/drawing/2014/main" id="{EEF5E46D-3409-4544-8C4E-211F133E580F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307388" y="1631568"/>
            <a:ext cx="3681793" cy="3161095"/>
          </a:xfrm>
          <a:blipFill>
            <a:blip r:embed="rId4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Place photo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197742EC-5845-4BB1-84A3-00C1CF89012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894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69954851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ontent Placeholder 15"/>
          <p:cNvSpPr>
            <a:spLocks noGrp="1"/>
          </p:cNvSpPr>
          <p:nvPr>
            <p:ph sz="quarter" idx="25" hasCustomPrompt="1"/>
          </p:nvPr>
        </p:nvSpPr>
        <p:spPr>
          <a:xfrm>
            <a:off x="465139" y="2201863"/>
            <a:ext cx="1727200" cy="913689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/>
              <a:t>Text option 4: Six columns (numbered list)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3230880"/>
            <a:ext cx="1727200" cy="283410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</a:t>
            </a:r>
            <a:r>
              <a:rPr lang="en-US" err="1"/>
              <a:t>Semibold</a:t>
            </a:r>
            <a:r>
              <a:rPr lang="en-US"/>
              <a:t>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. </a:t>
            </a:r>
            <a:r>
              <a:rPr lang="en-US" err="1"/>
              <a:t>Unt</a:t>
            </a:r>
            <a:r>
              <a:rPr lang="en-US"/>
              <a:t> faces et </a:t>
            </a:r>
            <a:r>
              <a:rPr lang="en-US" err="1"/>
              <a:t>labore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el id et re od </a:t>
            </a:r>
            <a:r>
              <a:rPr lang="en-US" err="1"/>
              <a:t>utem</a:t>
            </a:r>
            <a:r>
              <a:rPr lang="en-US"/>
              <a:t> que </a:t>
            </a:r>
            <a:r>
              <a:rPr lang="en-US" err="1"/>
              <a:t>nist</a:t>
            </a:r>
            <a:r>
              <a:rPr lang="en-US"/>
              <a:t> et </a:t>
            </a:r>
            <a:r>
              <a:rPr lang="en-US" err="1"/>
              <a:t>ped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is et lam, </a:t>
            </a:r>
            <a:r>
              <a:rPr lang="en-US" err="1"/>
              <a:t>vendunt</a:t>
            </a:r>
            <a:r>
              <a:rPr lang="en-US"/>
              <a:t> </a:t>
            </a:r>
            <a:r>
              <a:rPr lang="en-US" err="1"/>
              <a:t>voluptatur</a:t>
            </a:r>
            <a:r>
              <a:rPr lang="en-US"/>
              <a:t>. 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</a:t>
            </a:r>
            <a:r>
              <a:rPr lang="en-US" err="1"/>
              <a:t>Semibold</a:t>
            </a:r>
            <a:r>
              <a:rPr lang="en-US"/>
              <a:t>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. </a:t>
            </a:r>
            <a:r>
              <a:rPr lang="en-US" err="1"/>
              <a:t>Unt</a:t>
            </a:r>
            <a:r>
              <a:rPr lang="en-US"/>
              <a:t> faces et </a:t>
            </a:r>
            <a:r>
              <a:rPr lang="en-US" err="1"/>
              <a:t>labore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el id et re od </a:t>
            </a:r>
            <a:r>
              <a:rPr lang="en-US" err="1"/>
              <a:t>utem</a:t>
            </a:r>
            <a:r>
              <a:rPr lang="en-US"/>
              <a:t> que </a:t>
            </a:r>
            <a:r>
              <a:rPr lang="en-US" err="1"/>
              <a:t>nist</a:t>
            </a:r>
            <a:r>
              <a:rPr lang="en-US"/>
              <a:t> et </a:t>
            </a:r>
            <a:r>
              <a:rPr lang="en-US" err="1"/>
              <a:t>ped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is et lam, </a:t>
            </a:r>
            <a:r>
              <a:rPr lang="en-US" err="1"/>
              <a:t>vendunt</a:t>
            </a:r>
            <a:r>
              <a:rPr lang="en-US"/>
              <a:t> </a:t>
            </a:r>
            <a:r>
              <a:rPr lang="en-US" err="1"/>
              <a:t>voluptatur</a:t>
            </a:r>
            <a:r>
              <a:rPr lang="en-US"/>
              <a:t>. 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689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</a:t>
            </a:r>
            <a:r>
              <a:rPr lang="en-US" err="1"/>
              <a:t>Semibold</a:t>
            </a:r>
            <a:r>
              <a:rPr lang="en-US"/>
              <a:t>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. </a:t>
            </a:r>
            <a:r>
              <a:rPr lang="en-US" err="1"/>
              <a:t>Unt</a:t>
            </a:r>
            <a:r>
              <a:rPr lang="en-US"/>
              <a:t> faces et </a:t>
            </a:r>
            <a:r>
              <a:rPr lang="en-US" err="1"/>
              <a:t>labore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el id et re od </a:t>
            </a:r>
            <a:r>
              <a:rPr lang="en-US" err="1"/>
              <a:t>utem</a:t>
            </a:r>
            <a:r>
              <a:rPr lang="en-US"/>
              <a:t> que </a:t>
            </a:r>
            <a:r>
              <a:rPr lang="en-US" err="1"/>
              <a:t>nist</a:t>
            </a:r>
            <a:r>
              <a:rPr lang="en-US"/>
              <a:t> et </a:t>
            </a:r>
            <a:r>
              <a:rPr lang="en-US" err="1"/>
              <a:t>ped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is et lam, </a:t>
            </a:r>
            <a:r>
              <a:rPr lang="en-US" err="1"/>
              <a:t>vendunt</a:t>
            </a:r>
            <a:r>
              <a:rPr lang="en-US"/>
              <a:t> </a:t>
            </a:r>
            <a:r>
              <a:rPr lang="en-US" err="1"/>
              <a:t>voluptatur</a:t>
            </a:r>
            <a:r>
              <a:rPr lang="en-US"/>
              <a:t>. 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634777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</a:t>
            </a:r>
            <a:r>
              <a:rPr lang="en-US" err="1"/>
              <a:t>Semibold</a:t>
            </a:r>
            <a:r>
              <a:rPr lang="en-US"/>
              <a:t>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. </a:t>
            </a:r>
            <a:r>
              <a:rPr lang="en-US" err="1"/>
              <a:t>Unt</a:t>
            </a:r>
            <a:r>
              <a:rPr lang="en-US"/>
              <a:t> faces et </a:t>
            </a:r>
            <a:r>
              <a:rPr lang="en-US" err="1"/>
              <a:t>labore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el id et re od </a:t>
            </a:r>
            <a:r>
              <a:rPr lang="en-US" err="1"/>
              <a:t>utem</a:t>
            </a:r>
            <a:r>
              <a:rPr lang="en-US"/>
              <a:t> que </a:t>
            </a:r>
            <a:r>
              <a:rPr lang="en-US" err="1"/>
              <a:t>nist</a:t>
            </a:r>
            <a:r>
              <a:rPr lang="en-US"/>
              <a:t> et </a:t>
            </a:r>
            <a:r>
              <a:rPr lang="en-US" err="1"/>
              <a:t>ped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is et lam, </a:t>
            </a:r>
            <a:r>
              <a:rPr lang="en-US" err="1"/>
              <a:t>vendunt</a:t>
            </a:r>
            <a:r>
              <a:rPr lang="en-US"/>
              <a:t> </a:t>
            </a:r>
            <a:r>
              <a:rPr lang="en-US" err="1"/>
              <a:t>voluptatur</a:t>
            </a:r>
            <a:r>
              <a:rPr lang="en-US"/>
              <a:t>. 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830865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</a:t>
            </a:r>
            <a:r>
              <a:rPr lang="en-US" err="1"/>
              <a:t>Semibold</a:t>
            </a:r>
            <a:r>
              <a:rPr lang="en-US"/>
              <a:t>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. </a:t>
            </a:r>
            <a:r>
              <a:rPr lang="en-US" err="1"/>
              <a:t>Unt</a:t>
            </a:r>
            <a:r>
              <a:rPr lang="en-US"/>
              <a:t> faces et </a:t>
            </a:r>
            <a:r>
              <a:rPr lang="en-US" err="1"/>
              <a:t>labore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el id et re od </a:t>
            </a:r>
            <a:r>
              <a:rPr lang="en-US" err="1"/>
              <a:t>utem</a:t>
            </a:r>
            <a:r>
              <a:rPr lang="en-US"/>
              <a:t> que </a:t>
            </a:r>
            <a:r>
              <a:rPr lang="en-US" err="1"/>
              <a:t>nist</a:t>
            </a:r>
            <a:r>
              <a:rPr lang="en-US"/>
              <a:t> et </a:t>
            </a:r>
            <a:r>
              <a:rPr lang="en-US" err="1"/>
              <a:t>ped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is et lam, </a:t>
            </a:r>
            <a:r>
              <a:rPr lang="en-US" err="1"/>
              <a:t>vendunt</a:t>
            </a:r>
            <a:r>
              <a:rPr lang="en-US"/>
              <a:t> </a:t>
            </a:r>
            <a:r>
              <a:rPr lang="en-US" err="1"/>
              <a:t>voluptatur</a:t>
            </a:r>
            <a:r>
              <a:rPr lang="en-US"/>
              <a:t>. 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10269538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</a:t>
            </a:r>
            <a:r>
              <a:rPr lang="en-US" err="1"/>
              <a:t>Semibold</a:t>
            </a:r>
            <a:r>
              <a:rPr lang="en-US"/>
              <a:t>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. </a:t>
            </a:r>
            <a:r>
              <a:rPr lang="en-US" err="1"/>
              <a:t>Unt</a:t>
            </a:r>
            <a:r>
              <a:rPr lang="en-US"/>
              <a:t> faces et </a:t>
            </a:r>
            <a:r>
              <a:rPr lang="en-US" err="1"/>
              <a:t>labore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el id et re od </a:t>
            </a:r>
            <a:r>
              <a:rPr lang="en-US" err="1"/>
              <a:t>utem</a:t>
            </a:r>
            <a:r>
              <a:rPr lang="en-US"/>
              <a:t> que </a:t>
            </a:r>
            <a:r>
              <a:rPr lang="en-US" err="1"/>
              <a:t>nist</a:t>
            </a:r>
            <a:r>
              <a:rPr lang="en-US"/>
              <a:t> et </a:t>
            </a:r>
            <a:r>
              <a:rPr lang="en-US" err="1"/>
              <a:t>ped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is et lam, </a:t>
            </a:r>
            <a:r>
              <a:rPr lang="en-US" err="1"/>
              <a:t>vendunt</a:t>
            </a:r>
            <a:r>
              <a:rPr lang="en-US"/>
              <a:t> </a:t>
            </a:r>
            <a:r>
              <a:rPr lang="en-US" err="1"/>
              <a:t>voluptatur</a:t>
            </a:r>
            <a:r>
              <a:rPr lang="en-US"/>
              <a:t>. </a:t>
            </a:r>
          </a:p>
        </p:txBody>
      </p:sp>
      <p:sp>
        <p:nvSpPr>
          <p:cNvPr id="25" name="Content Placeholder 15"/>
          <p:cNvSpPr>
            <a:spLocks noGrp="1"/>
          </p:cNvSpPr>
          <p:nvPr>
            <p:ph sz="quarter" idx="26" hasCustomPrompt="1"/>
          </p:nvPr>
        </p:nvSpPr>
        <p:spPr>
          <a:xfrm>
            <a:off x="2426019" y="2201863"/>
            <a:ext cx="1727200" cy="913689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Picture</a:t>
            </a:r>
          </a:p>
        </p:txBody>
      </p:sp>
      <p:sp>
        <p:nvSpPr>
          <p:cNvPr id="26" name="Content Placeholder 15"/>
          <p:cNvSpPr>
            <a:spLocks noGrp="1"/>
          </p:cNvSpPr>
          <p:nvPr>
            <p:ph sz="quarter" idx="27" hasCustomPrompt="1"/>
          </p:nvPr>
        </p:nvSpPr>
        <p:spPr>
          <a:xfrm>
            <a:off x="4386899" y="2201863"/>
            <a:ext cx="1727200" cy="913689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Picture</a:t>
            </a:r>
          </a:p>
        </p:txBody>
      </p:sp>
      <p:sp>
        <p:nvSpPr>
          <p:cNvPr id="27" name="Content Placeholder 15"/>
          <p:cNvSpPr>
            <a:spLocks noGrp="1"/>
          </p:cNvSpPr>
          <p:nvPr>
            <p:ph sz="quarter" idx="28" hasCustomPrompt="1"/>
          </p:nvPr>
        </p:nvSpPr>
        <p:spPr>
          <a:xfrm>
            <a:off x="6347779" y="2201863"/>
            <a:ext cx="1727200" cy="913689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Picture</a:t>
            </a:r>
          </a:p>
        </p:txBody>
      </p:sp>
      <p:sp>
        <p:nvSpPr>
          <p:cNvPr id="28" name="Content Placeholder 15"/>
          <p:cNvSpPr>
            <a:spLocks noGrp="1"/>
          </p:cNvSpPr>
          <p:nvPr>
            <p:ph sz="quarter" idx="29" hasCustomPrompt="1"/>
          </p:nvPr>
        </p:nvSpPr>
        <p:spPr>
          <a:xfrm>
            <a:off x="8308659" y="2201863"/>
            <a:ext cx="1727200" cy="913689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Picture</a:t>
            </a:r>
          </a:p>
        </p:txBody>
      </p:sp>
      <p:sp>
        <p:nvSpPr>
          <p:cNvPr id="29" name="Content Placeholder 15"/>
          <p:cNvSpPr>
            <a:spLocks noGrp="1"/>
          </p:cNvSpPr>
          <p:nvPr>
            <p:ph sz="quarter" idx="30" hasCustomPrompt="1"/>
          </p:nvPr>
        </p:nvSpPr>
        <p:spPr>
          <a:xfrm>
            <a:off x="10269538" y="2201863"/>
            <a:ext cx="1727200" cy="913689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FF16C0-0541-41AD-98F7-A469609E8DC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65139" y="2065338"/>
            <a:ext cx="261936" cy="263525"/>
          </a:xfrm>
        </p:spPr>
        <p:txBody>
          <a:bodyPr tIns="0" bIns="0"/>
          <a:lstStyle>
            <a:lvl1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1.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95171A5B-905D-4832-B11A-13594619F33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427288" y="2065338"/>
            <a:ext cx="261936" cy="263525"/>
          </a:xfrm>
        </p:spPr>
        <p:txBody>
          <a:bodyPr tIns="0" bIns="0"/>
          <a:lstStyle>
            <a:lvl1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2.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DDBE933A-166C-4934-8425-2A89AAA211E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389438" y="2065338"/>
            <a:ext cx="261936" cy="263525"/>
          </a:xfrm>
        </p:spPr>
        <p:txBody>
          <a:bodyPr tIns="0" bIns="0"/>
          <a:lstStyle>
            <a:lvl1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3.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171069D2-CF68-4D89-9134-20A61AFA10D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354763" y="2065338"/>
            <a:ext cx="261936" cy="263525"/>
          </a:xfrm>
        </p:spPr>
        <p:txBody>
          <a:bodyPr tIns="0" bIns="0"/>
          <a:lstStyle>
            <a:lvl1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4.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77858A5B-7408-41FF-9369-C0F9B773A30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302625" y="2065338"/>
            <a:ext cx="261936" cy="263525"/>
          </a:xfrm>
        </p:spPr>
        <p:txBody>
          <a:bodyPr tIns="0" bIns="0"/>
          <a:lstStyle>
            <a:lvl1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5.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AF637A76-D1E1-49A2-AF33-3521BBC721C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269538" y="2065338"/>
            <a:ext cx="261936" cy="263525"/>
          </a:xfrm>
        </p:spPr>
        <p:txBody>
          <a:bodyPr tIns="0" bIns="0"/>
          <a:lstStyle>
            <a:lvl1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6.</a:t>
            </a:r>
          </a:p>
        </p:txBody>
      </p:sp>
    </p:spTree>
    <p:extLst>
      <p:ext uri="{BB962C8B-B14F-4D97-AF65-F5344CB8AC3E}">
        <p14:creationId xmlns:p14="http://schemas.microsoft.com/office/powerpoint/2010/main" val="2453069778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239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4000" strike="noStrike"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4107187434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ey 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1643" y="2711110"/>
            <a:ext cx="11533187" cy="615553"/>
          </a:xfrm>
        </p:spPr>
        <p:txBody>
          <a:bodyPr wrap="square" lIns="0" tIns="0" rIns="0" bIns="0">
            <a:spAutoFit/>
          </a:bodyPr>
          <a:lstStyle>
            <a:lvl1pPr>
              <a:lnSpc>
                <a:spcPct val="100000"/>
              </a:lnSpc>
              <a:defRPr sz="4000" strike="noStrike"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605800339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960438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spc="-50" baseline="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8419269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960438"/>
            <a:ext cx="7604124" cy="3629025"/>
          </a:xfrm>
          <a:noFill/>
        </p:spPr>
        <p:txBody>
          <a:bodyPr vert="horz" wrap="square" lIns="0" tIns="0" rIns="0" bIns="0" rtlCol="0" anchor="b" anchorCtr="0">
            <a:noAutofit/>
          </a:bodyPr>
          <a:lstStyle>
            <a:lvl1pPr>
              <a:defRPr lang="en-US" sz="4800" spc="-50" baseline="0" dirty="0">
                <a:solidFill>
                  <a:schemeClr val="tx2"/>
                </a:solidFill>
                <a:latin typeface="+mj-lt"/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/>
              <a:t>Demo:</a:t>
            </a:r>
            <a:br>
              <a:rPr lang="en-US"/>
            </a:br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5543661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rgbClr val="1A1A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5">
            <a:extLst>
              <a:ext uri="{FF2B5EF4-FFF2-40B4-BE49-F238E27FC236}">
                <a16:creationId xmlns:a16="http://schemas.microsoft.com/office/drawing/2014/main" id="{60388DA1-8C2D-4FFD-88BD-DE4D7CEFD0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138" y="960438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spc="-50" baseline="0" dirty="0">
                <a:solidFill>
                  <a:schemeClr val="tx1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3835041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354763" y="0"/>
            <a:ext cx="6081712" cy="6994525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56530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Photo layout 1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31D123-CA1A-4568-88C8-6B1287D07EE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5138" y="2410676"/>
            <a:ext cx="4919662" cy="270163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  <a:p>
            <a:pPr>
              <a:spcBef>
                <a:spcPts val="1200"/>
              </a:spcBef>
            </a:pPr>
            <a:r>
              <a:rPr lang="en-US" b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  <a:p>
            <a:pPr lvl="1"/>
            <a:endParaRPr lang="en-US"/>
          </a:p>
          <a:p>
            <a:pPr lvl="1"/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1E56201C-07C6-4B48-97C5-8ACFF3D0A97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5138" y="1960860"/>
            <a:ext cx="4919661" cy="307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lang="en-US" sz="2000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 Segoe UI Regular 20/24. </a:t>
            </a:r>
          </a:p>
        </p:txBody>
      </p:sp>
    </p:spTree>
    <p:extLst>
      <p:ext uri="{BB962C8B-B14F-4D97-AF65-F5344CB8AC3E}">
        <p14:creationId xmlns:p14="http://schemas.microsoft.com/office/powerpoint/2010/main" val="2518741288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solidFill>
          <a:srgbClr val="1A1A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0083E3E-9BA2-4469-BE60-C38AE0FF4E2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2266" y="2115353"/>
            <a:ext cx="6387032" cy="4388453"/>
          </a:xfrm>
          <a:prstGeom prst="rect">
            <a:avLst/>
          </a:prstGeom>
        </p:spPr>
      </p:pic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1D2F9142-6251-4BB1-B90A-DAFD69D513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0715" y="3824281"/>
            <a:ext cx="5487748" cy="683264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/>
              <a:t>Author name</a:t>
            </a:r>
          </a:p>
          <a:p>
            <a:pPr lvl="1"/>
            <a:r>
              <a:rPr lang="en-US"/>
              <a:t>Date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AABBF63-5EE7-4625-A83E-A114729508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9829" y="1716193"/>
            <a:ext cx="7933609" cy="1828800"/>
          </a:xfr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DevOps</a:t>
            </a:r>
            <a:br>
              <a:rPr lang="en-US"/>
            </a:br>
            <a:r>
              <a:rPr lang="en-US"/>
              <a:t>title or event name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1F9C5D-BBFD-AE42-A1D5-DA2C27C2E90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829" y="483228"/>
            <a:ext cx="1362456" cy="194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3624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465138" y="2201863"/>
            <a:ext cx="3690937" cy="2590800"/>
          </a:xfrm>
          <a:blipFill>
            <a:blip r:embed="rId2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marL="0" indent="0" algn="ctr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4389437" y="2201863"/>
            <a:ext cx="3679825" cy="2590800"/>
          </a:xfrm>
          <a:blipFill>
            <a:blip r:embed="rId3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marL="0" indent="0" algn="ctr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8302625" y="2201863"/>
            <a:ext cx="3695700" cy="2590800"/>
          </a:xfrm>
          <a:blipFill>
            <a:blip r:embed="rId4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marL="0" indent="0" algn="ctr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/>
              <a:t>Photo layout 2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</a:t>
            </a:r>
            <a:r>
              <a:rPr lang="en-US" err="1"/>
              <a:t>Semibold</a:t>
            </a:r>
            <a:r>
              <a:rPr lang="en-US"/>
              <a:t>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1209675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>
                <a:solidFill>
                  <a:schemeClr val="tx2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</a:t>
            </a:r>
            <a:r>
              <a:rPr lang="en-US" err="1"/>
              <a:t>Semibold</a:t>
            </a:r>
            <a:r>
              <a:rPr lang="en-US"/>
              <a:t>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>
                <a:solidFill>
                  <a:schemeClr val="tx2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</a:t>
            </a:r>
            <a:r>
              <a:rPr lang="en-US" err="1"/>
              <a:t>Semibold</a:t>
            </a:r>
            <a:r>
              <a:rPr lang="en-US"/>
              <a:t>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40896183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4B95F29-56C3-4C85-A12B-0B0BE769E7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33900" y="426474"/>
            <a:ext cx="7902575" cy="656805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/>
              <a:t>Device layout 1: one column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61079"/>
            <a:ext cx="4853623" cy="615553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pt-BR"/>
              <a:t>Large subhead Segoe UI Regular 20/24. Em volor resequaectur.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2761498"/>
            <a:ext cx="4853622" cy="2522101"/>
          </a:xfrm>
        </p:spPr>
        <p:txBody>
          <a:bodyPr lIns="0" tIns="0" rIns="0" bIns="0"/>
          <a:lstStyle>
            <a:lvl1pPr marL="285750" indent="-28575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 spc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</a:p>
          <a:p>
            <a:pPr lvl="0"/>
            <a:endParaRPr lang="en-US"/>
          </a:p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</a:p>
          <a:p>
            <a:pPr lvl="0"/>
            <a:endParaRPr lang="en-US"/>
          </a:p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934476FE-7091-4DE7-A55E-3EF5A6569A7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85449" y="1562100"/>
            <a:ext cx="5951026" cy="4411663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569326217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99DE98C-91A8-4163-A280-8BB561692C8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33900" y="426474"/>
            <a:ext cx="7902575" cy="6568052"/>
          </a:xfrm>
          <a:prstGeom prst="rect">
            <a:avLst/>
          </a:prstGeom>
        </p:spPr>
      </p:pic>
      <p:sp>
        <p:nvSpPr>
          <p:cNvPr id="9" name="Picture Placeholder 11">
            <a:extLst>
              <a:ext uri="{FF2B5EF4-FFF2-40B4-BE49-F238E27FC236}">
                <a16:creationId xmlns:a16="http://schemas.microsoft.com/office/drawing/2014/main" id="{784CA30E-A92E-4E40-944A-73B1CF9EEE0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85449" y="1562100"/>
            <a:ext cx="5951026" cy="4411663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8D17D4B4-B6B9-4273-ACCB-7A5ED46F35A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6849" y="2040568"/>
            <a:ext cx="1727200" cy="3047886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. </a:t>
            </a:r>
            <a:r>
              <a:rPr lang="en-US" err="1"/>
              <a:t>Unt</a:t>
            </a:r>
            <a:r>
              <a:rPr lang="en-US"/>
              <a:t> faces et </a:t>
            </a:r>
            <a:r>
              <a:rPr lang="en-US" err="1"/>
              <a:t>labore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el id et re od </a:t>
            </a:r>
            <a:r>
              <a:rPr lang="en-US" err="1"/>
              <a:t>utem</a:t>
            </a:r>
            <a:r>
              <a:rPr lang="en-US"/>
              <a:t> que </a:t>
            </a:r>
            <a:r>
              <a:rPr lang="en-US" err="1"/>
              <a:t>nist</a:t>
            </a:r>
            <a:r>
              <a:rPr lang="en-US"/>
              <a:t> et </a:t>
            </a:r>
            <a:r>
              <a:rPr lang="en-US" err="1"/>
              <a:t>ped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is et lam, </a:t>
            </a:r>
            <a:r>
              <a:rPr lang="en-US" err="1"/>
              <a:t>vendunt</a:t>
            </a:r>
            <a:r>
              <a:rPr lang="en-US"/>
              <a:t> </a:t>
            </a:r>
            <a:r>
              <a:rPr lang="en-US" err="1"/>
              <a:t>voluptatur</a:t>
            </a:r>
            <a:r>
              <a:rPr lang="en-US"/>
              <a:t>. 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FB204BE2-B985-4315-8D5B-9C54B1074DD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433638" y="2040568"/>
            <a:ext cx="1727200" cy="3047886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. </a:t>
            </a:r>
            <a:r>
              <a:rPr lang="en-US" err="1"/>
              <a:t>Unt</a:t>
            </a:r>
            <a:r>
              <a:rPr lang="en-US"/>
              <a:t> faces et </a:t>
            </a:r>
            <a:r>
              <a:rPr lang="en-US" err="1"/>
              <a:t>labore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el id et re od </a:t>
            </a:r>
            <a:r>
              <a:rPr lang="en-US" err="1"/>
              <a:t>utem</a:t>
            </a:r>
            <a:r>
              <a:rPr lang="en-US"/>
              <a:t> que </a:t>
            </a:r>
            <a:r>
              <a:rPr lang="en-US" err="1"/>
              <a:t>nist</a:t>
            </a:r>
            <a:r>
              <a:rPr lang="en-US"/>
              <a:t> et </a:t>
            </a:r>
            <a:r>
              <a:rPr lang="en-US" err="1"/>
              <a:t>ped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is et lam, </a:t>
            </a:r>
            <a:r>
              <a:rPr lang="en-US" err="1"/>
              <a:t>vendunt</a:t>
            </a:r>
            <a:r>
              <a:rPr lang="en-US"/>
              <a:t> </a:t>
            </a:r>
            <a:r>
              <a:rPr lang="en-US" err="1"/>
              <a:t>voluptatur</a:t>
            </a:r>
            <a:r>
              <a:rPr lang="en-US"/>
              <a:t>. 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89045D2-7C49-4F5C-A376-228A5A2B01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/>
              <a:t>Device layout 2: two columns</a:t>
            </a:r>
          </a:p>
        </p:txBody>
      </p:sp>
    </p:spTree>
    <p:extLst>
      <p:ext uri="{BB962C8B-B14F-4D97-AF65-F5344CB8AC3E}">
        <p14:creationId xmlns:p14="http://schemas.microsoft.com/office/powerpoint/2010/main" val="853038345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3CDB1EA-72FB-46B3-89D4-DEE1F2EF72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1953" y="496641"/>
            <a:ext cx="11087895" cy="64978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/>
              <a:t>Device layout 3</a:t>
            </a:r>
          </a:p>
        </p:txBody>
      </p:sp>
      <p:sp>
        <p:nvSpPr>
          <p:cNvPr id="8" name="Picture Placeholder 11">
            <a:extLst>
              <a:ext uri="{FF2B5EF4-FFF2-40B4-BE49-F238E27FC236}">
                <a16:creationId xmlns:a16="http://schemas.microsoft.com/office/drawing/2014/main" id="{0473E679-3B6D-497A-A0F6-454C968B760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339975" y="1633858"/>
            <a:ext cx="7832726" cy="4405313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40943647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hart Placeholder 6"/>
          <p:cNvSpPr>
            <a:spLocks noGrp="1"/>
          </p:cNvSpPr>
          <p:nvPr>
            <p:ph type="chart" sz="quarter" idx="21"/>
          </p:nvPr>
        </p:nvSpPr>
        <p:spPr>
          <a:xfrm>
            <a:off x="465139" y="1989614"/>
            <a:ext cx="3690933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/>
              <a:t>Chart examples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5" y="5973763"/>
            <a:ext cx="369093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  <a:defRPr sz="1000" b="0" i="0" spc="0">
                <a:solidFill>
                  <a:schemeClr val="tx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Caption body copy Segoe Regular 10/12.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eat.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4389438" y="5973763"/>
            <a:ext cx="3679825" cy="307777"/>
          </a:xfrm>
        </p:spPr>
        <p:txBody>
          <a:bodyPr vert="horz" wrap="square" lIns="0" tIns="0" rIns="0" bIns="0" rtlCol="0">
            <a:spAutoFit/>
          </a:bodyPr>
          <a:lstStyle>
            <a:lvl1pPr>
              <a:tabLst/>
              <a:defRPr lang="en-US" sz="1000" b="0" i="0" spc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/>
              <a:t>Caption body copy Segoe Regular 10/12.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eat.</a:t>
            </a:r>
          </a:p>
        </p:txBody>
      </p:sp>
      <p:sp>
        <p:nvSpPr>
          <p:cNvPr id="20" name="Chart Placeholder 6"/>
          <p:cNvSpPr>
            <a:spLocks noGrp="1"/>
          </p:cNvSpPr>
          <p:nvPr>
            <p:ph type="chart" sz="quarter" idx="22"/>
          </p:nvPr>
        </p:nvSpPr>
        <p:spPr>
          <a:xfrm>
            <a:off x="4389438" y="1989614"/>
            <a:ext cx="3679825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21" name="Chart Placeholder 6"/>
          <p:cNvSpPr>
            <a:spLocks noGrp="1"/>
          </p:cNvSpPr>
          <p:nvPr>
            <p:ph type="chart" sz="quarter" idx="23"/>
          </p:nvPr>
        </p:nvSpPr>
        <p:spPr>
          <a:xfrm>
            <a:off x="8302624" y="1989614"/>
            <a:ext cx="3695701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BB6B82-41EF-4F96-AC4D-4B6DF0A1F54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65134" y="5783263"/>
            <a:ext cx="3702053" cy="199692"/>
          </a:xfrm>
        </p:spPr>
        <p:txBody>
          <a:bodyPr tIns="0"/>
          <a:lstStyle>
            <a:lvl1pPr>
              <a:defRPr lang="en-US" sz="1000" b="1" kern="1200" spc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Caption title Segoe bold 10/12. 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D4EEFC93-5F54-47F0-9569-BECC76A76C9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400549" y="5783263"/>
            <a:ext cx="3702053" cy="199692"/>
          </a:xfrm>
        </p:spPr>
        <p:txBody>
          <a:bodyPr tIns="0"/>
          <a:lstStyle>
            <a:lvl1pPr>
              <a:defRPr lang="en-US" sz="1000" b="1" kern="1200" spc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Caption title Segoe bold 10/12. 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5EDACCCB-301A-4273-9EA6-AD055BB5B0A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302624" y="5783263"/>
            <a:ext cx="3702053" cy="199692"/>
          </a:xfrm>
        </p:spPr>
        <p:txBody>
          <a:bodyPr tIns="0"/>
          <a:lstStyle>
            <a:lvl1pPr>
              <a:defRPr lang="en-US" sz="1000" b="1" kern="1200" spc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Caption title Segoe bold 10/12. 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37057046-E219-41F6-8045-1E763292CBB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02624" y="5973763"/>
            <a:ext cx="3679825" cy="307777"/>
          </a:xfrm>
        </p:spPr>
        <p:txBody>
          <a:bodyPr vert="horz" wrap="square" lIns="0" tIns="0" rIns="0" bIns="0" rtlCol="0">
            <a:spAutoFit/>
          </a:bodyPr>
          <a:lstStyle>
            <a:lvl1pPr>
              <a:tabLst/>
              <a:defRPr lang="en-US" sz="1000" b="0" i="0" spc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/>
              <a:t>Caption body copy Segoe Regular 10/12.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eat.</a:t>
            </a:r>
          </a:p>
        </p:txBody>
      </p:sp>
    </p:spTree>
    <p:extLst>
      <p:ext uri="{BB962C8B-B14F-4D97-AF65-F5344CB8AC3E}">
        <p14:creationId xmlns:p14="http://schemas.microsoft.com/office/powerpoint/2010/main" val="3345316642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/>
              <a:t>Table styling</a:t>
            </a:r>
          </a:p>
        </p:txBody>
      </p:sp>
      <p:sp>
        <p:nvSpPr>
          <p:cNvPr id="4" name="Table Placeholder 3"/>
          <p:cNvSpPr>
            <a:spLocks noGrp="1"/>
          </p:cNvSpPr>
          <p:nvPr>
            <p:ph type="tbl" sz="quarter" idx="10"/>
          </p:nvPr>
        </p:nvSpPr>
        <p:spPr>
          <a:xfrm>
            <a:off x="465138" y="2201862"/>
            <a:ext cx="11533187" cy="4159883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227641596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medium teal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3">
            <a:extLst>
              <a:ext uri="{FF2B5EF4-FFF2-40B4-BE49-F238E27FC236}">
                <a16:creationId xmlns:a16="http://schemas.microsoft.com/office/drawing/2014/main" id="{F3523A4C-09FD-49AC-AA6D-1A6E7B7893EE}"/>
              </a:ext>
            </a:extLst>
          </p:cNvPr>
          <p:cNvSpPr txBox="1">
            <a:spLocks noChangeArrowheads="1"/>
          </p:cNvSpPr>
          <p:nvPr/>
        </p:nvSpPr>
        <p:spPr bwMode="blackWhite">
          <a:xfrm>
            <a:off x="463277" y="6579623"/>
            <a:ext cx="4572000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solidFill>
                  <a:schemeClr val="bg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C370E04-F3D7-44F1-9863-6604D12FE0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45562" y="1639212"/>
            <a:ext cx="6049336" cy="917884"/>
          </a:xfrm>
          <a:noFill/>
        </p:spPr>
        <p:txBody>
          <a:bodyPr lIns="0" tIns="0" rIns="0" bIns="0" anchor="t" anchorCtr="0"/>
          <a:lstStyle>
            <a:lvl1pPr algn="ctr">
              <a:lnSpc>
                <a:spcPct val="100000"/>
              </a:lnSpc>
              <a:spcAft>
                <a:spcPts val="1300"/>
              </a:spcAft>
              <a:defRPr sz="4800" spc="-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Thank you.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1F9C5D-BBFD-AE42-A1D5-DA2C27C2E90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277" y="448056"/>
            <a:ext cx="1362456" cy="194066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832C408A-6637-49C9-8EC4-5E39F69F0D74}"/>
              </a:ext>
            </a:extLst>
          </p:cNvPr>
          <p:cNvGrpSpPr/>
          <p:nvPr userDrawn="1"/>
        </p:nvGrpSpPr>
        <p:grpSpPr>
          <a:xfrm>
            <a:off x="3241526" y="2871110"/>
            <a:ext cx="5953421" cy="2979280"/>
            <a:chOff x="3754570" y="2514540"/>
            <a:chExt cx="6075241" cy="3040242"/>
          </a:xfrm>
          <a:solidFill>
            <a:srgbClr val="FFFFFF"/>
          </a:solidFill>
        </p:grpSpPr>
        <p:pic>
          <p:nvPicPr>
            <p:cNvPr id="8" name="Picture 2">
              <a:extLst>
                <a:ext uri="{FF2B5EF4-FFF2-40B4-BE49-F238E27FC236}">
                  <a16:creationId xmlns:a16="http://schemas.microsoft.com/office/drawing/2014/main" id="{B957D037-EE42-4860-A707-1BA65C7970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black">
            <a:xfrm>
              <a:off x="5870490" y="5145358"/>
              <a:ext cx="925785" cy="4094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897DA117-5C50-493B-926A-C47F862CE7D6}"/>
                </a:ext>
              </a:extLst>
            </p:cNvPr>
            <p:cNvGrpSpPr/>
            <p:nvPr/>
          </p:nvGrpSpPr>
          <p:grpSpPr bwMode="black">
            <a:xfrm>
              <a:off x="9131450" y="4712441"/>
              <a:ext cx="698358" cy="169153"/>
              <a:chOff x="2321681" y="5571144"/>
              <a:chExt cx="701013" cy="175680"/>
            </a:xfrm>
            <a:grpFill/>
            <a:effectLst/>
          </p:grpSpPr>
          <p:sp>
            <p:nvSpPr>
              <p:cNvPr id="251" name="Freeform 23">
                <a:extLst>
                  <a:ext uri="{FF2B5EF4-FFF2-40B4-BE49-F238E27FC236}">
                    <a16:creationId xmlns:a16="http://schemas.microsoft.com/office/drawing/2014/main" id="{7009D529-B177-40A8-9035-B7A047D5860B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2321681" y="5578649"/>
                <a:ext cx="136791" cy="168175"/>
              </a:xfrm>
              <a:custGeom>
                <a:avLst/>
                <a:gdLst/>
                <a:ahLst/>
                <a:cxnLst>
                  <a:cxn ang="0">
                    <a:pos x="138" y="204"/>
                  </a:cxn>
                  <a:cxn ang="0">
                    <a:pos x="100" y="209"/>
                  </a:cxn>
                  <a:cxn ang="0">
                    <a:pos x="60" y="202"/>
                  </a:cxn>
                  <a:cxn ang="0">
                    <a:pos x="28" y="182"/>
                  </a:cxn>
                  <a:cxn ang="0">
                    <a:pos x="7" y="150"/>
                  </a:cxn>
                  <a:cxn ang="0">
                    <a:pos x="0" y="107"/>
                  </a:cxn>
                  <a:cxn ang="0">
                    <a:pos x="3" y="77"/>
                  </a:cxn>
                  <a:cxn ang="0">
                    <a:pos x="14" y="51"/>
                  </a:cxn>
                  <a:cxn ang="0">
                    <a:pos x="31" y="30"/>
                  </a:cxn>
                  <a:cxn ang="0">
                    <a:pos x="52" y="14"/>
                  </a:cxn>
                  <a:cxn ang="0">
                    <a:pos x="78" y="4"/>
                  </a:cxn>
                  <a:cxn ang="0">
                    <a:pos x="108" y="0"/>
                  </a:cxn>
                  <a:cxn ang="0">
                    <a:pos x="126" y="1"/>
                  </a:cxn>
                  <a:cxn ang="0">
                    <a:pos x="142" y="4"/>
                  </a:cxn>
                  <a:cxn ang="0">
                    <a:pos x="155" y="7"/>
                  </a:cxn>
                  <a:cxn ang="0">
                    <a:pos x="164" y="11"/>
                  </a:cxn>
                  <a:cxn ang="0">
                    <a:pos x="164" y="45"/>
                  </a:cxn>
                  <a:cxn ang="0">
                    <a:pos x="153" y="39"/>
                  </a:cxn>
                  <a:cxn ang="0">
                    <a:pos x="139" y="34"/>
                  </a:cxn>
                  <a:cxn ang="0">
                    <a:pos x="123" y="31"/>
                  </a:cxn>
                  <a:cxn ang="0">
                    <a:pos x="106" y="29"/>
                  </a:cxn>
                  <a:cxn ang="0">
                    <a:pos x="78" y="35"/>
                  </a:cxn>
                  <a:cxn ang="0">
                    <a:pos x="56" y="50"/>
                  </a:cxn>
                  <a:cxn ang="0">
                    <a:pos x="41" y="73"/>
                  </a:cxn>
                  <a:cxn ang="0">
                    <a:pos x="35" y="105"/>
                  </a:cxn>
                  <a:cxn ang="0">
                    <a:pos x="40" y="138"/>
                  </a:cxn>
                  <a:cxn ang="0">
                    <a:pos x="55" y="161"/>
                  </a:cxn>
                  <a:cxn ang="0">
                    <a:pos x="76" y="175"/>
                  </a:cxn>
                  <a:cxn ang="0">
                    <a:pos x="103" y="180"/>
                  </a:cxn>
                  <a:cxn ang="0">
                    <a:pos x="121" y="178"/>
                  </a:cxn>
                  <a:cxn ang="0">
                    <a:pos x="137" y="172"/>
                  </a:cxn>
                  <a:cxn ang="0">
                    <a:pos x="137" y="124"/>
                  </a:cxn>
                  <a:cxn ang="0">
                    <a:pos x="95" y="124"/>
                  </a:cxn>
                  <a:cxn ang="0">
                    <a:pos x="95" y="96"/>
                  </a:cxn>
                  <a:cxn ang="0">
                    <a:pos x="170" y="96"/>
                  </a:cxn>
                  <a:cxn ang="0">
                    <a:pos x="170" y="191"/>
                  </a:cxn>
                  <a:cxn ang="0">
                    <a:pos x="138" y="204"/>
                  </a:cxn>
                </a:cxnLst>
                <a:rect l="0" t="0" r="r" b="b"/>
                <a:pathLst>
                  <a:path w="170" h="209">
                    <a:moveTo>
                      <a:pt x="138" y="204"/>
                    </a:moveTo>
                    <a:cubicBezTo>
                      <a:pt x="126" y="207"/>
                      <a:pt x="113" y="209"/>
                      <a:pt x="100" y="209"/>
                    </a:cubicBezTo>
                    <a:cubicBezTo>
                      <a:pt x="85" y="209"/>
                      <a:pt x="72" y="206"/>
                      <a:pt x="60" y="202"/>
                    </a:cubicBezTo>
                    <a:cubicBezTo>
                      <a:pt x="47" y="197"/>
                      <a:pt x="37" y="190"/>
                      <a:pt x="28" y="182"/>
                    </a:cubicBezTo>
                    <a:cubicBezTo>
                      <a:pt x="19" y="173"/>
                      <a:pt x="12" y="162"/>
                      <a:pt x="7" y="150"/>
                    </a:cubicBezTo>
                    <a:cubicBezTo>
                      <a:pt x="2" y="137"/>
                      <a:pt x="0" y="123"/>
                      <a:pt x="0" y="107"/>
                    </a:cubicBezTo>
                    <a:cubicBezTo>
                      <a:pt x="0" y="97"/>
                      <a:pt x="1" y="87"/>
                      <a:pt x="3" y="77"/>
                    </a:cubicBezTo>
                    <a:cubicBezTo>
                      <a:pt x="6" y="68"/>
                      <a:pt x="9" y="59"/>
                      <a:pt x="14" y="51"/>
                    </a:cubicBezTo>
                    <a:cubicBezTo>
                      <a:pt x="19" y="43"/>
                      <a:pt x="24" y="36"/>
                      <a:pt x="31" y="30"/>
                    </a:cubicBezTo>
                    <a:cubicBezTo>
                      <a:pt x="37" y="23"/>
                      <a:pt x="44" y="18"/>
                      <a:pt x="52" y="14"/>
                    </a:cubicBezTo>
                    <a:cubicBezTo>
                      <a:pt x="60" y="9"/>
                      <a:pt x="69" y="6"/>
                      <a:pt x="78" y="4"/>
                    </a:cubicBezTo>
                    <a:cubicBezTo>
                      <a:pt x="88" y="2"/>
                      <a:pt x="97" y="0"/>
                      <a:pt x="108" y="0"/>
                    </a:cubicBezTo>
                    <a:cubicBezTo>
                      <a:pt x="114" y="0"/>
                      <a:pt x="120" y="1"/>
                      <a:pt x="126" y="1"/>
                    </a:cubicBezTo>
                    <a:cubicBezTo>
                      <a:pt x="132" y="2"/>
                      <a:pt x="137" y="3"/>
                      <a:pt x="142" y="4"/>
                    </a:cubicBezTo>
                    <a:cubicBezTo>
                      <a:pt x="147" y="5"/>
                      <a:pt x="151" y="6"/>
                      <a:pt x="155" y="7"/>
                    </a:cubicBezTo>
                    <a:cubicBezTo>
                      <a:pt x="159" y="8"/>
                      <a:pt x="162" y="9"/>
                      <a:pt x="164" y="11"/>
                    </a:cubicBezTo>
                    <a:cubicBezTo>
                      <a:pt x="164" y="45"/>
                      <a:pt x="164" y="45"/>
                      <a:pt x="164" y="45"/>
                    </a:cubicBezTo>
                    <a:cubicBezTo>
                      <a:pt x="161" y="43"/>
                      <a:pt x="157" y="41"/>
                      <a:pt x="153" y="39"/>
                    </a:cubicBezTo>
                    <a:cubicBezTo>
                      <a:pt x="149" y="37"/>
                      <a:pt x="144" y="35"/>
                      <a:pt x="139" y="34"/>
                    </a:cubicBezTo>
                    <a:cubicBezTo>
                      <a:pt x="134" y="33"/>
                      <a:pt x="129" y="31"/>
                      <a:pt x="123" y="31"/>
                    </a:cubicBezTo>
                    <a:cubicBezTo>
                      <a:pt x="118" y="30"/>
                      <a:pt x="112" y="29"/>
                      <a:pt x="106" y="29"/>
                    </a:cubicBezTo>
                    <a:cubicBezTo>
                      <a:pt x="96" y="29"/>
                      <a:pt x="87" y="31"/>
                      <a:pt x="78" y="35"/>
                    </a:cubicBezTo>
                    <a:cubicBezTo>
                      <a:pt x="70" y="38"/>
                      <a:pt x="62" y="43"/>
                      <a:pt x="56" y="50"/>
                    </a:cubicBezTo>
                    <a:cubicBezTo>
                      <a:pt x="49" y="56"/>
                      <a:pt x="44" y="64"/>
                      <a:pt x="41" y="73"/>
                    </a:cubicBezTo>
                    <a:cubicBezTo>
                      <a:pt x="37" y="83"/>
                      <a:pt x="35" y="93"/>
                      <a:pt x="35" y="105"/>
                    </a:cubicBezTo>
                    <a:cubicBezTo>
                      <a:pt x="35" y="118"/>
                      <a:pt x="37" y="129"/>
                      <a:pt x="40" y="138"/>
                    </a:cubicBezTo>
                    <a:cubicBezTo>
                      <a:pt x="44" y="148"/>
                      <a:pt x="49" y="155"/>
                      <a:pt x="55" y="161"/>
                    </a:cubicBezTo>
                    <a:cubicBezTo>
                      <a:pt x="61" y="168"/>
                      <a:pt x="68" y="172"/>
                      <a:pt x="76" y="175"/>
                    </a:cubicBezTo>
                    <a:cubicBezTo>
                      <a:pt x="84" y="178"/>
                      <a:pt x="93" y="180"/>
                      <a:pt x="103" y="180"/>
                    </a:cubicBezTo>
                    <a:cubicBezTo>
                      <a:pt x="109" y="180"/>
                      <a:pt x="115" y="179"/>
                      <a:pt x="121" y="178"/>
                    </a:cubicBezTo>
                    <a:cubicBezTo>
                      <a:pt x="127" y="176"/>
                      <a:pt x="132" y="174"/>
                      <a:pt x="137" y="172"/>
                    </a:cubicBezTo>
                    <a:cubicBezTo>
                      <a:pt x="137" y="124"/>
                      <a:pt x="137" y="124"/>
                      <a:pt x="137" y="124"/>
                    </a:cubicBezTo>
                    <a:cubicBezTo>
                      <a:pt x="95" y="124"/>
                      <a:pt x="95" y="124"/>
                      <a:pt x="95" y="124"/>
                    </a:cubicBezTo>
                    <a:cubicBezTo>
                      <a:pt x="95" y="96"/>
                      <a:pt x="95" y="96"/>
                      <a:pt x="95" y="96"/>
                    </a:cubicBezTo>
                    <a:cubicBezTo>
                      <a:pt x="170" y="96"/>
                      <a:pt x="170" y="96"/>
                      <a:pt x="170" y="96"/>
                    </a:cubicBezTo>
                    <a:cubicBezTo>
                      <a:pt x="170" y="191"/>
                      <a:pt x="170" y="191"/>
                      <a:pt x="170" y="191"/>
                    </a:cubicBezTo>
                    <a:cubicBezTo>
                      <a:pt x="161" y="197"/>
                      <a:pt x="150" y="201"/>
                      <a:pt x="138" y="20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252" name="Freeform 24">
                <a:extLst>
                  <a:ext uri="{FF2B5EF4-FFF2-40B4-BE49-F238E27FC236}">
                    <a16:creationId xmlns:a16="http://schemas.microsoft.com/office/drawing/2014/main" id="{08C3AD4E-A5DB-4486-80DF-2BEB0B533B4F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2486786" y="5626065"/>
                <a:ext cx="66861" cy="117689"/>
              </a:xfrm>
              <a:custGeom>
                <a:avLst/>
                <a:gdLst/>
                <a:ahLst/>
                <a:cxnLst>
                  <a:cxn ang="0">
                    <a:pos x="80" y="32"/>
                  </a:cxn>
                  <a:cxn ang="0">
                    <a:pos x="75" y="31"/>
                  </a:cxn>
                  <a:cxn ang="0">
                    <a:pos x="70" y="29"/>
                  </a:cxn>
                  <a:cxn ang="0">
                    <a:pos x="64" y="29"/>
                  </a:cxn>
                  <a:cxn ang="0">
                    <a:pos x="52" y="32"/>
                  </a:cxn>
                  <a:cxn ang="0">
                    <a:pos x="42" y="41"/>
                  </a:cxn>
                  <a:cxn ang="0">
                    <a:pos x="35" y="54"/>
                  </a:cxn>
                  <a:cxn ang="0">
                    <a:pos x="33" y="73"/>
                  </a:cxn>
                  <a:cxn ang="0">
                    <a:pos x="33" y="146"/>
                  </a:cxn>
                  <a:cxn ang="0">
                    <a:pos x="0" y="146"/>
                  </a:cxn>
                  <a:cxn ang="0">
                    <a:pos x="0" y="2"/>
                  </a:cxn>
                  <a:cxn ang="0">
                    <a:pos x="33" y="2"/>
                  </a:cxn>
                  <a:cxn ang="0">
                    <a:pos x="33" y="30"/>
                  </a:cxn>
                  <a:cxn ang="0">
                    <a:pos x="33" y="30"/>
                  </a:cxn>
                  <a:cxn ang="0">
                    <a:pos x="40" y="17"/>
                  </a:cxn>
                  <a:cxn ang="0">
                    <a:pos x="49" y="7"/>
                  </a:cxn>
                  <a:cxn ang="0">
                    <a:pos x="59" y="2"/>
                  </a:cxn>
                  <a:cxn ang="0">
                    <a:pos x="70" y="0"/>
                  </a:cxn>
                  <a:cxn ang="0">
                    <a:pos x="77" y="0"/>
                  </a:cxn>
                  <a:cxn ang="0">
                    <a:pos x="83" y="2"/>
                  </a:cxn>
                  <a:cxn ang="0">
                    <a:pos x="83" y="34"/>
                  </a:cxn>
                  <a:cxn ang="0">
                    <a:pos x="80" y="32"/>
                  </a:cxn>
                </a:cxnLst>
                <a:rect l="0" t="0" r="r" b="b"/>
                <a:pathLst>
                  <a:path w="83" h="146">
                    <a:moveTo>
                      <a:pt x="80" y="32"/>
                    </a:moveTo>
                    <a:cubicBezTo>
                      <a:pt x="78" y="32"/>
                      <a:pt x="77" y="31"/>
                      <a:pt x="75" y="31"/>
                    </a:cubicBezTo>
                    <a:cubicBezTo>
                      <a:pt x="73" y="30"/>
                      <a:pt x="72" y="30"/>
                      <a:pt x="70" y="29"/>
                    </a:cubicBezTo>
                    <a:cubicBezTo>
                      <a:pt x="68" y="29"/>
                      <a:pt x="66" y="29"/>
                      <a:pt x="64" y="29"/>
                    </a:cubicBezTo>
                    <a:cubicBezTo>
                      <a:pt x="60" y="29"/>
                      <a:pt x="56" y="30"/>
                      <a:pt x="52" y="32"/>
                    </a:cubicBezTo>
                    <a:cubicBezTo>
                      <a:pt x="48" y="34"/>
                      <a:pt x="45" y="37"/>
                      <a:pt x="42" y="41"/>
                    </a:cubicBezTo>
                    <a:cubicBezTo>
                      <a:pt x="39" y="44"/>
                      <a:pt x="37" y="49"/>
                      <a:pt x="35" y="54"/>
                    </a:cubicBezTo>
                    <a:cubicBezTo>
                      <a:pt x="34" y="60"/>
                      <a:pt x="33" y="66"/>
                      <a:pt x="33" y="73"/>
                    </a:cubicBezTo>
                    <a:cubicBezTo>
                      <a:pt x="33" y="146"/>
                      <a:pt x="33" y="146"/>
                      <a:pt x="33" y="146"/>
                    </a:cubicBezTo>
                    <a:cubicBezTo>
                      <a:pt x="0" y="146"/>
                      <a:pt x="0" y="146"/>
                      <a:pt x="0" y="14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33" y="2"/>
                      <a:pt x="33" y="2"/>
                      <a:pt x="33" y="2"/>
                    </a:cubicBezTo>
                    <a:cubicBezTo>
                      <a:pt x="33" y="30"/>
                      <a:pt x="33" y="30"/>
                      <a:pt x="33" y="30"/>
                    </a:cubicBezTo>
                    <a:cubicBezTo>
                      <a:pt x="33" y="30"/>
                      <a:pt x="33" y="30"/>
                      <a:pt x="33" y="30"/>
                    </a:cubicBezTo>
                    <a:cubicBezTo>
                      <a:pt x="35" y="25"/>
                      <a:pt x="37" y="20"/>
                      <a:pt x="40" y="17"/>
                    </a:cubicBezTo>
                    <a:cubicBezTo>
                      <a:pt x="43" y="13"/>
                      <a:pt x="46" y="10"/>
                      <a:pt x="49" y="7"/>
                    </a:cubicBezTo>
                    <a:cubicBezTo>
                      <a:pt x="52" y="5"/>
                      <a:pt x="56" y="3"/>
                      <a:pt x="59" y="2"/>
                    </a:cubicBezTo>
                    <a:cubicBezTo>
                      <a:pt x="63" y="0"/>
                      <a:pt x="66" y="0"/>
                      <a:pt x="70" y="0"/>
                    </a:cubicBezTo>
                    <a:cubicBezTo>
                      <a:pt x="73" y="0"/>
                      <a:pt x="75" y="0"/>
                      <a:pt x="77" y="0"/>
                    </a:cubicBezTo>
                    <a:cubicBezTo>
                      <a:pt x="80" y="1"/>
                      <a:pt x="82" y="1"/>
                      <a:pt x="83" y="2"/>
                    </a:cubicBezTo>
                    <a:cubicBezTo>
                      <a:pt x="83" y="34"/>
                      <a:pt x="83" y="34"/>
                      <a:pt x="83" y="34"/>
                    </a:cubicBezTo>
                    <a:cubicBezTo>
                      <a:pt x="82" y="33"/>
                      <a:pt x="81" y="33"/>
                      <a:pt x="80" y="3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253" name="Freeform 25">
                <a:extLst>
                  <a:ext uri="{FF2B5EF4-FFF2-40B4-BE49-F238E27FC236}">
                    <a16:creationId xmlns:a16="http://schemas.microsoft.com/office/drawing/2014/main" id="{8D5E53D9-7F61-466F-BE69-8919F3047A32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2557740" y="5625383"/>
                <a:ext cx="97562" cy="121441"/>
              </a:xfrm>
              <a:custGeom>
                <a:avLst/>
                <a:gdLst/>
                <a:ahLst/>
                <a:cxnLst>
                  <a:cxn ang="0">
                    <a:pos x="89" y="147"/>
                  </a:cxn>
                  <a:cxn ang="0">
                    <a:pos x="89" y="127"/>
                  </a:cxn>
                  <a:cxn ang="0">
                    <a:pos x="88" y="127"/>
                  </a:cxn>
                  <a:cxn ang="0">
                    <a:pos x="70" y="145"/>
                  </a:cxn>
                  <a:cxn ang="0">
                    <a:pos x="46" y="151"/>
                  </a:cxn>
                  <a:cxn ang="0">
                    <a:pos x="26" y="148"/>
                  </a:cxn>
                  <a:cxn ang="0">
                    <a:pos x="12" y="139"/>
                  </a:cxn>
                  <a:cxn ang="0">
                    <a:pos x="3" y="125"/>
                  </a:cxn>
                  <a:cxn ang="0">
                    <a:pos x="0" y="108"/>
                  </a:cxn>
                  <a:cxn ang="0">
                    <a:pos x="3" y="91"/>
                  </a:cxn>
                  <a:cxn ang="0">
                    <a:pos x="11" y="76"/>
                  </a:cxn>
                  <a:cxn ang="0">
                    <a:pos x="26" y="66"/>
                  </a:cxn>
                  <a:cxn ang="0">
                    <a:pos x="47" y="60"/>
                  </a:cxn>
                  <a:cxn ang="0">
                    <a:pos x="89" y="55"/>
                  </a:cxn>
                  <a:cxn ang="0">
                    <a:pos x="82" y="32"/>
                  </a:cxn>
                  <a:cxn ang="0">
                    <a:pos x="62" y="25"/>
                  </a:cxn>
                  <a:cxn ang="0">
                    <a:pos x="36" y="30"/>
                  </a:cxn>
                  <a:cxn ang="0">
                    <a:pos x="14" y="41"/>
                  </a:cxn>
                  <a:cxn ang="0">
                    <a:pos x="14" y="13"/>
                  </a:cxn>
                  <a:cxn ang="0">
                    <a:pos x="23" y="8"/>
                  </a:cxn>
                  <a:cxn ang="0">
                    <a:pos x="36" y="4"/>
                  </a:cxn>
                  <a:cxn ang="0">
                    <a:pos x="50" y="1"/>
                  </a:cxn>
                  <a:cxn ang="0">
                    <a:pos x="65" y="0"/>
                  </a:cxn>
                  <a:cxn ang="0">
                    <a:pos x="90" y="4"/>
                  </a:cxn>
                  <a:cxn ang="0">
                    <a:pos x="107" y="15"/>
                  </a:cxn>
                  <a:cxn ang="0">
                    <a:pos x="118" y="32"/>
                  </a:cxn>
                  <a:cxn ang="0">
                    <a:pos x="121" y="56"/>
                  </a:cxn>
                  <a:cxn ang="0">
                    <a:pos x="121" y="147"/>
                  </a:cxn>
                  <a:cxn ang="0">
                    <a:pos x="89" y="147"/>
                  </a:cxn>
                  <a:cxn ang="0">
                    <a:pos x="58" y="81"/>
                  </a:cxn>
                  <a:cxn ang="0">
                    <a:pos x="45" y="84"/>
                  </a:cxn>
                  <a:cxn ang="0">
                    <a:pos x="37" y="89"/>
                  </a:cxn>
                  <a:cxn ang="0">
                    <a:pos x="33" y="96"/>
                  </a:cxn>
                  <a:cxn ang="0">
                    <a:pos x="32" y="105"/>
                  </a:cxn>
                  <a:cxn ang="0">
                    <a:pos x="34" y="113"/>
                  </a:cxn>
                  <a:cxn ang="0">
                    <a:pos x="39" y="119"/>
                  </a:cxn>
                  <a:cxn ang="0">
                    <a:pos x="46" y="123"/>
                  </a:cxn>
                  <a:cxn ang="0">
                    <a:pos x="56" y="125"/>
                  </a:cxn>
                  <a:cxn ang="0">
                    <a:pos x="70" y="122"/>
                  </a:cxn>
                  <a:cxn ang="0">
                    <a:pos x="80" y="115"/>
                  </a:cxn>
                  <a:cxn ang="0">
                    <a:pos x="87" y="104"/>
                  </a:cxn>
                  <a:cxn ang="0">
                    <a:pos x="89" y="90"/>
                  </a:cxn>
                  <a:cxn ang="0">
                    <a:pos x="89" y="77"/>
                  </a:cxn>
                  <a:cxn ang="0">
                    <a:pos x="58" y="81"/>
                  </a:cxn>
                </a:cxnLst>
                <a:rect l="0" t="0" r="r" b="b"/>
                <a:pathLst>
                  <a:path w="121" h="151">
                    <a:moveTo>
                      <a:pt x="89" y="147"/>
                    </a:moveTo>
                    <a:cubicBezTo>
                      <a:pt x="89" y="127"/>
                      <a:pt x="89" y="127"/>
                      <a:pt x="89" y="127"/>
                    </a:cubicBezTo>
                    <a:cubicBezTo>
                      <a:pt x="88" y="127"/>
                      <a:pt x="88" y="127"/>
                      <a:pt x="88" y="127"/>
                    </a:cubicBezTo>
                    <a:cubicBezTo>
                      <a:pt x="84" y="135"/>
                      <a:pt x="78" y="141"/>
                      <a:pt x="70" y="145"/>
                    </a:cubicBezTo>
                    <a:cubicBezTo>
                      <a:pt x="63" y="149"/>
                      <a:pt x="55" y="151"/>
                      <a:pt x="46" y="151"/>
                    </a:cubicBezTo>
                    <a:cubicBezTo>
                      <a:pt x="39" y="151"/>
                      <a:pt x="32" y="150"/>
                      <a:pt x="26" y="148"/>
                    </a:cubicBezTo>
                    <a:cubicBezTo>
                      <a:pt x="21" y="145"/>
                      <a:pt x="16" y="142"/>
                      <a:pt x="12" y="139"/>
                    </a:cubicBezTo>
                    <a:cubicBezTo>
                      <a:pt x="8" y="135"/>
                      <a:pt x="5" y="131"/>
                      <a:pt x="3" y="125"/>
                    </a:cubicBezTo>
                    <a:cubicBezTo>
                      <a:pt x="1" y="120"/>
                      <a:pt x="0" y="114"/>
                      <a:pt x="0" y="108"/>
                    </a:cubicBezTo>
                    <a:cubicBezTo>
                      <a:pt x="0" y="102"/>
                      <a:pt x="1" y="96"/>
                      <a:pt x="3" y="91"/>
                    </a:cubicBezTo>
                    <a:cubicBezTo>
                      <a:pt x="5" y="85"/>
                      <a:pt x="7" y="81"/>
                      <a:pt x="11" y="76"/>
                    </a:cubicBezTo>
                    <a:cubicBezTo>
                      <a:pt x="15" y="72"/>
                      <a:pt x="20" y="69"/>
                      <a:pt x="26" y="66"/>
                    </a:cubicBezTo>
                    <a:cubicBezTo>
                      <a:pt x="32" y="63"/>
                      <a:pt x="39" y="61"/>
                      <a:pt x="47" y="60"/>
                    </a:cubicBezTo>
                    <a:cubicBezTo>
                      <a:pt x="89" y="55"/>
                      <a:pt x="89" y="55"/>
                      <a:pt x="89" y="55"/>
                    </a:cubicBezTo>
                    <a:cubicBezTo>
                      <a:pt x="89" y="44"/>
                      <a:pt x="87" y="37"/>
                      <a:pt x="82" y="32"/>
                    </a:cubicBezTo>
                    <a:cubicBezTo>
                      <a:pt x="77" y="28"/>
                      <a:pt x="71" y="25"/>
                      <a:pt x="62" y="25"/>
                    </a:cubicBezTo>
                    <a:cubicBezTo>
                      <a:pt x="53" y="25"/>
                      <a:pt x="45" y="27"/>
                      <a:pt x="36" y="30"/>
                    </a:cubicBezTo>
                    <a:cubicBezTo>
                      <a:pt x="28" y="33"/>
                      <a:pt x="21" y="36"/>
                      <a:pt x="14" y="41"/>
                    </a:cubicBezTo>
                    <a:cubicBezTo>
                      <a:pt x="14" y="13"/>
                      <a:pt x="14" y="13"/>
                      <a:pt x="14" y="13"/>
                    </a:cubicBezTo>
                    <a:cubicBezTo>
                      <a:pt x="16" y="11"/>
                      <a:pt x="19" y="10"/>
                      <a:pt x="23" y="8"/>
                    </a:cubicBezTo>
                    <a:cubicBezTo>
                      <a:pt x="27" y="7"/>
                      <a:pt x="31" y="6"/>
                      <a:pt x="36" y="4"/>
                    </a:cubicBezTo>
                    <a:cubicBezTo>
                      <a:pt x="40" y="3"/>
                      <a:pt x="45" y="2"/>
                      <a:pt x="50" y="1"/>
                    </a:cubicBezTo>
                    <a:cubicBezTo>
                      <a:pt x="55" y="0"/>
                      <a:pt x="61" y="0"/>
                      <a:pt x="65" y="0"/>
                    </a:cubicBezTo>
                    <a:cubicBezTo>
                      <a:pt x="75" y="0"/>
                      <a:pt x="83" y="1"/>
                      <a:pt x="90" y="4"/>
                    </a:cubicBezTo>
                    <a:cubicBezTo>
                      <a:pt x="97" y="6"/>
                      <a:pt x="103" y="10"/>
                      <a:pt x="107" y="15"/>
                    </a:cubicBezTo>
                    <a:cubicBezTo>
                      <a:pt x="112" y="19"/>
                      <a:pt x="115" y="25"/>
                      <a:pt x="118" y="32"/>
                    </a:cubicBezTo>
                    <a:cubicBezTo>
                      <a:pt x="120" y="39"/>
                      <a:pt x="121" y="47"/>
                      <a:pt x="121" y="56"/>
                    </a:cubicBezTo>
                    <a:cubicBezTo>
                      <a:pt x="121" y="147"/>
                      <a:pt x="121" y="147"/>
                      <a:pt x="121" y="147"/>
                    </a:cubicBezTo>
                    <a:lnTo>
                      <a:pt x="89" y="147"/>
                    </a:lnTo>
                    <a:close/>
                    <a:moveTo>
                      <a:pt x="58" y="81"/>
                    </a:moveTo>
                    <a:cubicBezTo>
                      <a:pt x="53" y="82"/>
                      <a:pt x="49" y="83"/>
                      <a:pt x="45" y="84"/>
                    </a:cubicBezTo>
                    <a:cubicBezTo>
                      <a:pt x="42" y="86"/>
                      <a:pt x="39" y="87"/>
                      <a:pt x="37" y="89"/>
                    </a:cubicBezTo>
                    <a:cubicBezTo>
                      <a:pt x="35" y="91"/>
                      <a:pt x="34" y="93"/>
                      <a:pt x="33" y="96"/>
                    </a:cubicBezTo>
                    <a:cubicBezTo>
                      <a:pt x="32" y="98"/>
                      <a:pt x="32" y="101"/>
                      <a:pt x="32" y="105"/>
                    </a:cubicBezTo>
                    <a:cubicBezTo>
                      <a:pt x="32" y="108"/>
                      <a:pt x="33" y="110"/>
                      <a:pt x="34" y="113"/>
                    </a:cubicBezTo>
                    <a:cubicBezTo>
                      <a:pt x="35" y="115"/>
                      <a:pt x="36" y="117"/>
                      <a:pt x="39" y="119"/>
                    </a:cubicBezTo>
                    <a:cubicBezTo>
                      <a:pt x="41" y="121"/>
                      <a:pt x="43" y="122"/>
                      <a:pt x="46" y="123"/>
                    </a:cubicBezTo>
                    <a:cubicBezTo>
                      <a:pt x="49" y="124"/>
                      <a:pt x="52" y="125"/>
                      <a:pt x="56" y="125"/>
                    </a:cubicBezTo>
                    <a:cubicBezTo>
                      <a:pt x="61" y="125"/>
                      <a:pt x="66" y="124"/>
                      <a:pt x="70" y="122"/>
                    </a:cubicBezTo>
                    <a:cubicBezTo>
                      <a:pt x="74" y="120"/>
                      <a:pt x="77" y="118"/>
                      <a:pt x="80" y="115"/>
                    </a:cubicBezTo>
                    <a:cubicBezTo>
                      <a:pt x="83" y="112"/>
                      <a:pt x="85" y="108"/>
                      <a:pt x="87" y="104"/>
                    </a:cubicBezTo>
                    <a:cubicBezTo>
                      <a:pt x="88" y="100"/>
                      <a:pt x="89" y="95"/>
                      <a:pt x="89" y="90"/>
                    </a:cubicBezTo>
                    <a:cubicBezTo>
                      <a:pt x="89" y="77"/>
                      <a:pt x="89" y="77"/>
                      <a:pt x="89" y="77"/>
                    </a:cubicBezTo>
                    <a:lnTo>
                      <a:pt x="58" y="8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254" name="Freeform 26">
                <a:extLst>
                  <a:ext uri="{FF2B5EF4-FFF2-40B4-BE49-F238E27FC236}">
                    <a16:creationId xmlns:a16="http://schemas.microsoft.com/office/drawing/2014/main" id="{24A2D93A-C9E7-4A27-9162-958928F88E2D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2671335" y="5625383"/>
                <a:ext cx="91080" cy="121441"/>
              </a:xfrm>
              <a:custGeom>
                <a:avLst/>
                <a:gdLst/>
                <a:ahLst/>
                <a:cxnLst>
                  <a:cxn ang="0">
                    <a:pos x="95" y="148"/>
                  </a:cxn>
                  <a:cxn ang="0">
                    <a:pos x="72" y="151"/>
                  </a:cxn>
                  <a:cxn ang="0">
                    <a:pos x="42" y="145"/>
                  </a:cxn>
                  <a:cxn ang="0">
                    <a:pos x="20" y="130"/>
                  </a:cxn>
                  <a:cxn ang="0">
                    <a:pos x="5" y="108"/>
                  </a:cxn>
                  <a:cxn ang="0">
                    <a:pos x="0" y="79"/>
                  </a:cxn>
                  <a:cxn ang="0">
                    <a:pos x="6" y="46"/>
                  </a:cxn>
                  <a:cxn ang="0">
                    <a:pos x="21" y="22"/>
                  </a:cxn>
                  <a:cxn ang="0">
                    <a:pos x="46" y="6"/>
                  </a:cxn>
                  <a:cxn ang="0">
                    <a:pos x="78" y="0"/>
                  </a:cxn>
                  <a:cxn ang="0">
                    <a:pos x="89" y="1"/>
                  </a:cxn>
                  <a:cxn ang="0">
                    <a:pos x="99" y="2"/>
                  </a:cxn>
                  <a:cxn ang="0">
                    <a:pos x="107" y="5"/>
                  </a:cxn>
                  <a:cxn ang="0">
                    <a:pos x="113" y="7"/>
                  </a:cxn>
                  <a:cxn ang="0">
                    <a:pos x="113" y="38"/>
                  </a:cxn>
                  <a:cxn ang="0">
                    <a:pos x="97" y="30"/>
                  </a:cxn>
                  <a:cxn ang="0">
                    <a:pos x="79" y="26"/>
                  </a:cxn>
                  <a:cxn ang="0">
                    <a:pos x="62" y="30"/>
                  </a:cxn>
                  <a:cxn ang="0">
                    <a:pos x="47" y="39"/>
                  </a:cxn>
                  <a:cxn ang="0">
                    <a:pos x="38" y="55"/>
                  </a:cxn>
                  <a:cxn ang="0">
                    <a:pos x="34" y="76"/>
                  </a:cxn>
                  <a:cxn ang="0">
                    <a:pos x="37" y="96"/>
                  </a:cxn>
                  <a:cxn ang="0">
                    <a:pos x="46" y="111"/>
                  </a:cxn>
                  <a:cxn ang="0">
                    <a:pos x="60" y="121"/>
                  </a:cxn>
                  <a:cxn ang="0">
                    <a:pos x="79" y="124"/>
                  </a:cxn>
                  <a:cxn ang="0">
                    <a:pos x="88" y="123"/>
                  </a:cxn>
                  <a:cxn ang="0">
                    <a:pos x="96" y="121"/>
                  </a:cxn>
                  <a:cxn ang="0">
                    <a:pos x="105" y="117"/>
                  </a:cxn>
                  <a:cxn ang="0">
                    <a:pos x="113" y="112"/>
                  </a:cxn>
                  <a:cxn ang="0">
                    <a:pos x="113" y="141"/>
                  </a:cxn>
                  <a:cxn ang="0">
                    <a:pos x="95" y="148"/>
                  </a:cxn>
                </a:cxnLst>
                <a:rect l="0" t="0" r="r" b="b"/>
                <a:pathLst>
                  <a:path w="113" h="151">
                    <a:moveTo>
                      <a:pt x="95" y="148"/>
                    </a:moveTo>
                    <a:cubicBezTo>
                      <a:pt x="88" y="150"/>
                      <a:pt x="81" y="151"/>
                      <a:pt x="72" y="151"/>
                    </a:cubicBezTo>
                    <a:cubicBezTo>
                      <a:pt x="61" y="151"/>
                      <a:pt x="51" y="149"/>
                      <a:pt x="42" y="145"/>
                    </a:cubicBezTo>
                    <a:cubicBezTo>
                      <a:pt x="33" y="142"/>
                      <a:pt x="26" y="137"/>
                      <a:pt x="20" y="130"/>
                    </a:cubicBezTo>
                    <a:cubicBezTo>
                      <a:pt x="14" y="124"/>
                      <a:pt x="9" y="116"/>
                      <a:pt x="5" y="108"/>
                    </a:cubicBezTo>
                    <a:cubicBezTo>
                      <a:pt x="2" y="99"/>
                      <a:pt x="0" y="89"/>
                      <a:pt x="0" y="79"/>
                    </a:cubicBezTo>
                    <a:cubicBezTo>
                      <a:pt x="0" y="67"/>
                      <a:pt x="2" y="56"/>
                      <a:pt x="6" y="46"/>
                    </a:cubicBezTo>
                    <a:cubicBezTo>
                      <a:pt x="9" y="37"/>
                      <a:pt x="15" y="28"/>
                      <a:pt x="21" y="22"/>
                    </a:cubicBezTo>
                    <a:cubicBezTo>
                      <a:pt x="28" y="15"/>
                      <a:pt x="36" y="9"/>
                      <a:pt x="46" y="6"/>
                    </a:cubicBezTo>
                    <a:cubicBezTo>
                      <a:pt x="55" y="2"/>
                      <a:pt x="66" y="0"/>
                      <a:pt x="78" y="0"/>
                    </a:cubicBezTo>
                    <a:cubicBezTo>
                      <a:pt x="82" y="0"/>
                      <a:pt x="85" y="0"/>
                      <a:pt x="89" y="1"/>
                    </a:cubicBezTo>
                    <a:cubicBezTo>
                      <a:pt x="92" y="1"/>
                      <a:pt x="96" y="2"/>
                      <a:pt x="99" y="2"/>
                    </a:cubicBezTo>
                    <a:cubicBezTo>
                      <a:pt x="102" y="3"/>
                      <a:pt x="104" y="4"/>
                      <a:pt x="107" y="5"/>
                    </a:cubicBezTo>
                    <a:cubicBezTo>
                      <a:pt x="109" y="5"/>
                      <a:pt x="111" y="6"/>
                      <a:pt x="113" y="7"/>
                    </a:cubicBezTo>
                    <a:cubicBezTo>
                      <a:pt x="113" y="38"/>
                      <a:pt x="113" y="38"/>
                      <a:pt x="113" y="38"/>
                    </a:cubicBezTo>
                    <a:cubicBezTo>
                      <a:pt x="108" y="34"/>
                      <a:pt x="103" y="32"/>
                      <a:pt x="97" y="30"/>
                    </a:cubicBezTo>
                    <a:cubicBezTo>
                      <a:pt x="92" y="27"/>
                      <a:pt x="86" y="26"/>
                      <a:pt x="79" y="26"/>
                    </a:cubicBezTo>
                    <a:cubicBezTo>
                      <a:pt x="73" y="26"/>
                      <a:pt x="67" y="27"/>
                      <a:pt x="62" y="30"/>
                    </a:cubicBezTo>
                    <a:cubicBezTo>
                      <a:pt x="56" y="32"/>
                      <a:pt x="51" y="35"/>
                      <a:pt x="47" y="39"/>
                    </a:cubicBezTo>
                    <a:cubicBezTo>
                      <a:pt x="43" y="44"/>
                      <a:pt x="40" y="49"/>
                      <a:pt x="38" y="55"/>
                    </a:cubicBezTo>
                    <a:cubicBezTo>
                      <a:pt x="35" y="61"/>
                      <a:pt x="34" y="68"/>
                      <a:pt x="34" y="76"/>
                    </a:cubicBezTo>
                    <a:cubicBezTo>
                      <a:pt x="34" y="84"/>
                      <a:pt x="35" y="90"/>
                      <a:pt x="37" y="96"/>
                    </a:cubicBezTo>
                    <a:cubicBezTo>
                      <a:pt x="39" y="102"/>
                      <a:pt x="42" y="107"/>
                      <a:pt x="46" y="111"/>
                    </a:cubicBezTo>
                    <a:cubicBezTo>
                      <a:pt x="50" y="115"/>
                      <a:pt x="54" y="119"/>
                      <a:pt x="60" y="121"/>
                    </a:cubicBezTo>
                    <a:cubicBezTo>
                      <a:pt x="66" y="123"/>
                      <a:pt x="72" y="124"/>
                      <a:pt x="79" y="124"/>
                    </a:cubicBezTo>
                    <a:cubicBezTo>
                      <a:pt x="82" y="124"/>
                      <a:pt x="85" y="124"/>
                      <a:pt x="88" y="123"/>
                    </a:cubicBezTo>
                    <a:cubicBezTo>
                      <a:pt x="91" y="123"/>
                      <a:pt x="94" y="122"/>
                      <a:pt x="96" y="121"/>
                    </a:cubicBezTo>
                    <a:cubicBezTo>
                      <a:pt x="99" y="119"/>
                      <a:pt x="102" y="118"/>
                      <a:pt x="105" y="117"/>
                    </a:cubicBezTo>
                    <a:cubicBezTo>
                      <a:pt x="108" y="115"/>
                      <a:pt x="110" y="114"/>
                      <a:pt x="113" y="112"/>
                    </a:cubicBezTo>
                    <a:cubicBezTo>
                      <a:pt x="113" y="141"/>
                      <a:pt x="113" y="141"/>
                      <a:pt x="113" y="141"/>
                    </a:cubicBezTo>
                    <a:cubicBezTo>
                      <a:pt x="108" y="144"/>
                      <a:pt x="102" y="146"/>
                      <a:pt x="95" y="14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255" name="Freeform 27">
                <a:extLst>
                  <a:ext uri="{FF2B5EF4-FFF2-40B4-BE49-F238E27FC236}">
                    <a16:creationId xmlns:a16="http://schemas.microsoft.com/office/drawing/2014/main" id="{E9ACEE4F-943E-4993-91C4-AC6485D71B57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2781860" y="5571144"/>
                <a:ext cx="32066" cy="172610"/>
              </a:xfrm>
              <a:custGeom>
                <a:avLst/>
                <a:gdLst/>
                <a:ahLst/>
                <a:cxnLst>
                  <a:cxn ang="0">
                    <a:pos x="40" y="20"/>
                  </a:cxn>
                  <a:cxn ang="0">
                    <a:pos x="38" y="27"/>
                  </a:cxn>
                  <a:cxn ang="0">
                    <a:pos x="34" y="33"/>
                  </a:cxn>
                  <a:cxn ang="0">
                    <a:pos x="28" y="37"/>
                  </a:cxn>
                  <a:cxn ang="0">
                    <a:pos x="20" y="38"/>
                  </a:cxn>
                  <a:cxn ang="0">
                    <a:pos x="12" y="37"/>
                  </a:cxn>
                  <a:cxn ang="0">
                    <a:pos x="6" y="33"/>
                  </a:cxn>
                  <a:cxn ang="0">
                    <a:pos x="1" y="27"/>
                  </a:cxn>
                  <a:cxn ang="0">
                    <a:pos x="0" y="20"/>
                  </a:cxn>
                  <a:cxn ang="0">
                    <a:pos x="2" y="12"/>
                  </a:cxn>
                  <a:cxn ang="0">
                    <a:pos x="6" y="6"/>
                  </a:cxn>
                  <a:cxn ang="0">
                    <a:pos x="12" y="2"/>
                  </a:cxn>
                  <a:cxn ang="0">
                    <a:pos x="20" y="0"/>
                  </a:cxn>
                  <a:cxn ang="0">
                    <a:pos x="28" y="2"/>
                  </a:cxn>
                  <a:cxn ang="0">
                    <a:pos x="34" y="6"/>
                  </a:cxn>
                  <a:cxn ang="0">
                    <a:pos x="38" y="12"/>
                  </a:cxn>
                  <a:cxn ang="0">
                    <a:pos x="40" y="20"/>
                  </a:cxn>
                  <a:cxn ang="0">
                    <a:pos x="3" y="214"/>
                  </a:cxn>
                  <a:cxn ang="0">
                    <a:pos x="3" y="70"/>
                  </a:cxn>
                  <a:cxn ang="0">
                    <a:pos x="36" y="70"/>
                  </a:cxn>
                  <a:cxn ang="0">
                    <a:pos x="36" y="214"/>
                  </a:cxn>
                  <a:cxn ang="0">
                    <a:pos x="3" y="214"/>
                  </a:cxn>
                </a:cxnLst>
                <a:rect l="0" t="0" r="r" b="b"/>
                <a:pathLst>
                  <a:path w="40" h="214">
                    <a:moveTo>
                      <a:pt x="40" y="20"/>
                    </a:moveTo>
                    <a:cubicBezTo>
                      <a:pt x="40" y="22"/>
                      <a:pt x="39" y="24"/>
                      <a:pt x="38" y="27"/>
                    </a:cubicBezTo>
                    <a:cubicBezTo>
                      <a:pt x="37" y="29"/>
                      <a:pt x="36" y="31"/>
                      <a:pt x="34" y="33"/>
                    </a:cubicBezTo>
                    <a:cubicBezTo>
                      <a:pt x="32" y="34"/>
                      <a:pt x="30" y="36"/>
                      <a:pt x="28" y="37"/>
                    </a:cubicBezTo>
                    <a:cubicBezTo>
                      <a:pt x="25" y="38"/>
                      <a:pt x="23" y="38"/>
                      <a:pt x="20" y="38"/>
                    </a:cubicBezTo>
                    <a:cubicBezTo>
                      <a:pt x="17" y="38"/>
                      <a:pt x="14" y="38"/>
                      <a:pt x="12" y="37"/>
                    </a:cubicBezTo>
                    <a:cubicBezTo>
                      <a:pt x="9" y="36"/>
                      <a:pt x="7" y="34"/>
                      <a:pt x="6" y="33"/>
                    </a:cubicBezTo>
                    <a:cubicBezTo>
                      <a:pt x="4" y="31"/>
                      <a:pt x="2" y="29"/>
                      <a:pt x="1" y="27"/>
                    </a:cubicBezTo>
                    <a:cubicBezTo>
                      <a:pt x="0" y="24"/>
                      <a:pt x="0" y="22"/>
                      <a:pt x="0" y="20"/>
                    </a:cubicBezTo>
                    <a:cubicBezTo>
                      <a:pt x="0" y="17"/>
                      <a:pt x="0" y="14"/>
                      <a:pt x="2" y="12"/>
                    </a:cubicBezTo>
                    <a:cubicBezTo>
                      <a:pt x="3" y="10"/>
                      <a:pt x="4" y="8"/>
                      <a:pt x="6" y="6"/>
                    </a:cubicBezTo>
                    <a:cubicBezTo>
                      <a:pt x="8" y="4"/>
                      <a:pt x="10" y="3"/>
                      <a:pt x="12" y="2"/>
                    </a:cubicBezTo>
                    <a:cubicBezTo>
                      <a:pt x="14" y="1"/>
                      <a:pt x="17" y="0"/>
                      <a:pt x="20" y="0"/>
                    </a:cubicBezTo>
                    <a:cubicBezTo>
                      <a:pt x="23" y="0"/>
                      <a:pt x="25" y="1"/>
                      <a:pt x="28" y="2"/>
                    </a:cubicBezTo>
                    <a:cubicBezTo>
                      <a:pt x="30" y="3"/>
                      <a:pt x="32" y="4"/>
                      <a:pt x="34" y="6"/>
                    </a:cubicBezTo>
                    <a:cubicBezTo>
                      <a:pt x="36" y="8"/>
                      <a:pt x="37" y="10"/>
                      <a:pt x="38" y="12"/>
                    </a:cubicBezTo>
                    <a:cubicBezTo>
                      <a:pt x="39" y="14"/>
                      <a:pt x="40" y="17"/>
                      <a:pt x="40" y="20"/>
                    </a:cubicBezTo>
                    <a:close/>
                    <a:moveTo>
                      <a:pt x="3" y="214"/>
                    </a:moveTo>
                    <a:cubicBezTo>
                      <a:pt x="3" y="70"/>
                      <a:pt x="3" y="70"/>
                      <a:pt x="3" y="70"/>
                    </a:cubicBezTo>
                    <a:cubicBezTo>
                      <a:pt x="36" y="70"/>
                      <a:pt x="36" y="70"/>
                      <a:pt x="36" y="70"/>
                    </a:cubicBezTo>
                    <a:cubicBezTo>
                      <a:pt x="36" y="214"/>
                      <a:pt x="36" y="214"/>
                      <a:pt x="36" y="214"/>
                    </a:cubicBezTo>
                    <a:lnTo>
                      <a:pt x="3" y="21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256" name="Freeform 28">
                <a:extLst>
                  <a:ext uri="{FF2B5EF4-FFF2-40B4-BE49-F238E27FC236}">
                    <a16:creationId xmlns:a16="http://schemas.microsoft.com/office/drawing/2014/main" id="{671E6911-760A-413E-AC53-0995C3DB2789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2830982" y="5625383"/>
                <a:ext cx="97221" cy="121441"/>
              </a:xfrm>
              <a:custGeom>
                <a:avLst/>
                <a:gdLst/>
                <a:ahLst/>
                <a:cxnLst>
                  <a:cxn ang="0">
                    <a:pos x="89" y="147"/>
                  </a:cxn>
                  <a:cxn ang="0">
                    <a:pos x="89" y="127"/>
                  </a:cxn>
                  <a:cxn ang="0">
                    <a:pos x="88" y="127"/>
                  </a:cxn>
                  <a:cxn ang="0">
                    <a:pos x="70" y="145"/>
                  </a:cxn>
                  <a:cxn ang="0">
                    <a:pos x="46" y="151"/>
                  </a:cxn>
                  <a:cxn ang="0">
                    <a:pos x="26" y="148"/>
                  </a:cxn>
                  <a:cxn ang="0">
                    <a:pos x="12" y="139"/>
                  </a:cxn>
                  <a:cxn ang="0">
                    <a:pos x="3" y="125"/>
                  </a:cxn>
                  <a:cxn ang="0">
                    <a:pos x="0" y="108"/>
                  </a:cxn>
                  <a:cxn ang="0">
                    <a:pos x="3" y="91"/>
                  </a:cxn>
                  <a:cxn ang="0">
                    <a:pos x="11" y="76"/>
                  </a:cxn>
                  <a:cxn ang="0">
                    <a:pos x="26" y="66"/>
                  </a:cxn>
                  <a:cxn ang="0">
                    <a:pos x="47" y="60"/>
                  </a:cxn>
                  <a:cxn ang="0">
                    <a:pos x="89" y="55"/>
                  </a:cxn>
                  <a:cxn ang="0">
                    <a:pos x="82" y="32"/>
                  </a:cxn>
                  <a:cxn ang="0">
                    <a:pos x="62" y="25"/>
                  </a:cxn>
                  <a:cxn ang="0">
                    <a:pos x="36" y="30"/>
                  </a:cxn>
                  <a:cxn ang="0">
                    <a:pos x="14" y="41"/>
                  </a:cxn>
                  <a:cxn ang="0">
                    <a:pos x="14" y="13"/>
                  </a:cxn>
                  <a:cxn ang="0">
                    <a:pos x="23" y="8"/>
                  </a:cxn>
                  <a:cxn ang="0">
                    <a:pos x="35" y="4"/>
                  </a:cxn>
                  <a:cxn ang="0">
                    <a:pos x="50" y="1"/>
                  </a:cxn>
                  <a:cxn ang="0">
                    <a:pos x="65" y="0"/>
                  </a:cxn>
                  <a:cxn ang="0">
                    <a:pos x="90" y="4"/>
                  </a:cxn>
                  <a:cxn ang="0">
                    <a:pos x="107" y="15"/>
                  </a:cxn>
                  <a:cxn ang="0">
                    <a:pos x="117" y="32"/>
                  </a:cxn>
                  <a:cxn ang="0">
                    <a:pos x="121" y="56"/>
                  </a:cxn>
                  <a:cxn ang="0">
                    <a:pos x="121" y="147"/>
                  </a:cxn>
                  <a:cxn ang="0">
                    <a:pos x="89" y="147"/>
                  </a:cxn>
                  <a:cxn ang="0">
                    <a:pos x="58" y="81"/>
                  </a:cxn>
                  <a:cxn ang="0">
                    <a:pos x="45" y="84"/>
                  </a:cxn>
                  <a:cxn ang="0">
                    <a:pos x="37" y="89"/>
                  </a:cxn>
                  <a:cxn ang="0">
                    <a:pos x="33" y="96"/>
                  </a:cxn>
                  <a:cxn ang="0">
                    <a:pos x="32" y="105"/>
                  </a:cxn>
                  <a:cxn ang="0">
                    <a:pos x="34" y="113"/>
                  </a:cxn>
                  <a:cxn ang="0">
                    <a:pos x="38" y="119"/>
                  </a:cxn>
                  <a:cxn ang="0">
                    <a:pos x="46" y="123"/>
                  </a:cxn>
                  <a:cxn ang="0">
                    <a:pos x="56" y="125"/>
                  </a:cxn>
                  <a:cxn ang="0">
                    <a:pos x="69" y="122"/>
                  </a:cxn>
                  <a:cxn ang="0">
                    <a:pos x="80" y="115"/>
                  </a:cxn>
                  <a:cxn ang="0">
                    <a:pos x="87" y="104"/>
                  </a:cxn>
                  <a:cxn ang="0">
                    <a:pos x="89" y="90"/>
                  </a:cxn>
                  <a:cxn ang="0">
                    <a:pos x="89" y="77"/>
                  </a:cxn>
                  <a:cxn ang="0">
                    <a:pos x="58" y="81"/>
                  </a:cxn>
                </a:cxnLst>
                <a:rect l="0" t="0" r="r" b="b"/>
                <a:pathLst>
                  <a:path w="121" h="151">
                    <a:moveTo>
                      <a:pt x="89" y="147"/>
                    </a:moveTo>
                    <a:cubicBezTo>
                      <a:pt x="89" y="127"/>
                      <a:pt x="89" y="127"/>
                      <a:pt x="89" y="127"/>
                    </a:cubicBezTo>
                    <a:cubicBezTo>
                      <a:pt x="88" y="127"/>
                      <a:pt x="88" y="127"/>
                      <a:pt x="88" y="127"/>
                    </a:cubicBezTo>
                    <a:cubicBezTo>
                      <a:pt x="83" y="135"/>
                      <a:pt x="77" y="141"/>
                      <a:pt x="70" y="145"/>
                    </a:cubicBezTo>
                    <a:cubicBezTo>
                      <a:pt x="63" y="149"/>
                      <a:pt x="55" y="151"/>
                      <a:pt x="46" y="151"/>
                    </a:cubicBezTo>
                    <a:cubicBezTo>
                      <a:pt x="38" y="151"/>
                      <a:pt x="32" y="150"/>
                      <a:pt x="26" y="148"/>
                    </a:cubicBezTo>
                    <a:cubicBezTo>
                      <a:pt x="20" y="145"/>
                      <a:pt x="16" y="142"/>
                      <a:pt x="12" y="139"/>
                    </a:cubicBezTo>
                    <a:cubicBezTo>
                      <a:pt x="8" y="135"/>
                      <a:pt x="5" y="131"/>
                      <a:pt x="3" y="125"/>
                    </a:cubicBezTo>
                    <a:cubicBezTo>
                      <a:pt x="1" y="120"/>
                      <a:pt x="0" y="114"/>
                      <a:pt x="0" y="108"/>
                    </a:cubicBezTo>
                    <a:cubicBezTo>
                      <a:pt x="0" y="102"/>
                      <a:pt x="1" y="96"/>
                      <a:pt x="3" y="91"/>
                    </a:cubicBezTo>
                    <a:cubicBezTo>
                      <a:pt x="5" y="85"/>
                      <a:pt x="7" y="81"/>
                      <a:pt x="11" y="76"/>
                    </a:cubicBezTo>
                    <a:cubicBezTo>
                      <a:pt x="15" y="72"/>
                      <a:pt x="20" y="69"/>
                      <a:pt x="26" y="66"/>
                    </a:cubicBezTo>
                    <a:cubicBezTo>
                      <a:pt x="32" y="63"/>
                      <a:pt x="39" y="61"/>
                      <a:pt x="47" y="60"/>
                    </a:cubicBezTo>
                    <a:cubicBezTo>
                      <a:pt x="89" y="55"/>
                      <a:pt x="89" y="55"/>
                      <a:pt x="89" y="55"/>
                    </a:cubicBezTo>
                    <a:cubicBezTo>
                      <a:pt x="89" y="44"/>
                      <a:pt x="87" y="37"/>
                      <a:pt x="82" y="32"/>
                    </a:cubicBezTo>
                    <a:cubicBezTo>
                      <a:pt x="77" y="28"/>
                      <a:pt x="71" y="25"/>
                      <a:pt x="62" y="25"/>
                    </a:cubicBezTo>
                    <a:cubicBezTo>
                      <a:pt x="53" y="25"/>
                      <a:pt x="45" y="27"/>
                      <a:pt x="36" y="30"/>
                    </a:cubicBezTo>
                    <a:cubicBezTo>
                      <a:pt x="28" y="33"/>
                      <a:pt x="21" y="36"/>
                      <a:pt x="14" y="41"/>
                    </a:cubicBezTo>
                    <a:cubicBezTo>
                      <a:pt x="14" y="13"/>
                      <a:pt x="14" y="13"/>
                      <a:pt x="14" y="13"/>
                    </a:cubicBezTo>
                    <a:cubicBezTo>
                      <a:pt x="16" y="11"/>
                      <a:pt x="19" y="10"/>
                      <a:pt x="23" y="8"/>
                    </a:cubicBezTo>
                    <a:cubicBezTo>
                      <a:pt x="27" y="7"/>
                      <a:pt x="31" y="6"/>
                      <a:pt x="35" y="4"/>
                    </a:cubicBezTo>
                    <a:cubicBezTo>
                      <a:pt x="40" y="3"/>
                      <a:pt x="45" y="2"/>
                      <a:pt x="50" y="1"/>
                    </a:cubicBezTo>
                    <a:cubicBezTo>
                      <a:pt x="55" y="0"/>
                      <a:pt x="60" y="0"/>
                      <a:pt x="65" y="0"/>
                    </a:cubicBezTo>
                    <a:cubicBezTo>
                      <a:pt x="75" y="0"/>
                      <a:pt x="83" y="1"/>
                      <a:pt x="90" y="4"/>
                    </a:cubicBezTo>
                    <a:cubicBezTo>
                      <a:pt x="97" y="6"/>
                      <a:pt x="103" y="10"/>
                      <a:pt x="107" y="15"/>
                    </a:cubicBezTo>
                    <a:cubicBezTo>
                      <a:pt x="112" y="19"/>
                      <a:pt x="115" y="25"/>
                      <a:pt x="117" y="32"/>
                    </a:cubicBezTo>
                    <a:cubicBezTo>
                      <a:pt x="120" y="39"/>
                      <a:pt x="121" y="47"/>
                      <a:pt x="121" y="56"/>
                    </a:cubicBezTo>
                    <a:cubicBezTo>
                      <a:pt x="121" y="147"/>
                      <a:pt x="121" y="147"/>
                      <a:pt x="121" y="147"/>
                    </a:cubicBezTo>
                    <a:lnTo>
                      <a:pt x="89" y="147"/>
                    </a:lnTo>
                    <a:close/>
                    <a:moveTo>
                      <a:pt x="58" y="81"/>
                    </a:moveTo>
                    <a:cubicBezTo>
                      <a:pt x="53" y="82"/>
                      <a:pt x="48" y="83"/>
                      <a:pt x="45" y="84"/>
                    </a:cubicBezTo>
                    <a:cubicBezTo>
                      <a:pt x="42" y="86"/>
                      <a:pt x="39" y="87"/>
                      <a:pt x="37" y="89"/>
                    </a:cubicBezTo>
                    <a:cubicBezTo>
                      <a:pt x="35" y="91"/>
                      <a:pt x="34" y="93"/>
                      <a:pt x="33" y="96"/>
                    </a:cubicBezTo>
                    <a:cubicBezTo>
                      <a:pt x="32" y="98"/>
                      <a:pt x="32" y="101"/>
                      <a:pt x="32" y="105"/>
                    </a:cubicBezTo>
                    <a:cubicBezTo>
                      <a:pt x="32" y="108"/>
                      <a:pt x="32" y="110"/>
                      <a:pt x="34" y="113"/>
                    </a:cubicBezTo>
                    <a:cubicBezTo>
                      <a:pt x="35" y="115"/>
                      <a:pt x="36" y="117"/>
                      <a:pt x="38" y="119"/>
                    </a:cubicBezTo>
                    <a:cubicBezTo>
                      <a:pt x="40" y="121"/>
                      <a:pt x="43" y="122"/>
                      <a:pt x="46" y="123"/>
                    </a:cubicBezTo>
                    <a:cubicBezTo>
                      <a:pt x="49" y="124"/>
                      <a:pt x="52" y="125"/>
                      <a:pt x="56" y="125"/>
                    </a:cubicBezTo>
                    <a:cubicBezTo>
                      <a:pt x="61" y="125"/>
                      <a:pt x="65" y="124"/>
                      <a:pt x="69" y="122"/>
                    </a:cubicBezTo>
                    <a:cubicBezTo>
                      <a:pt x="74" y="120"/>
                      <a:pt x="77" y="118"/>
                      <a:pt x="80" y="115"/>
                    </a:cubicBezTo>
                    <a:cubicBezTo>
                      <a:pt x="83" y="112"/>
                      <a:pt x="85" y="108"/>
                      <a:pt x="87" y="104"/>
                    </a:cubicBezTo>
                    <a:cubicBezTo>
                      <a:pt x="88" y="100"/>
                      <a:pt x="89" y="95"/>
                      <a:pt x="89" y="90"/>
                    </a:cubicBezTo>
                    <a:cubicBezTo>
                      <a:pt x="89" y="77"/>
                      <a:pt x="89" y="77"/>
                      <a:pt x="89" y="77"/>
                    </a:cubicBezTo>
                    <a:lnTo>
                      <a:pt x="58" y="8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257" name="Freeform 29">
                <a:extLst>
                  <a:ext uri="{FF2B5EF4-FFF2-40B4-BE49-F238E27FC236}">
                    <a16:creationId xmlns:a16="http://schemas.microsoft.com/office/drawing/2014/main" id="{1AB739D3-3C5D-49AC-9F42-7AF10104F0D6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2945941" y="5625383"/>
                <a:ext cx="76753" cy="121441"/>
              </a:xfrm>
              <a:custGeom>
                <a:avLst/>
                <a:gdLst/>
                <a:ahLst/>
                <a:cxnLst>
                  <a:cxn ang="0">
                    <a:pos x="95" y="106"/>
                  </a:cxn>
                  <a:cxn ang="0">
                    <a:pos x="91" y="123"/>
                  </a:cxn>
                  <a:cxn ang="0">
                    <a:pos x="80" y="138"/>
                  </a:cxn>
                  <a:cxn ang="0">
                    <a:pos x="62" y="147"/>
                  </a:cxn>
                  <a:cxn ang="0">
                    <a:pos x="37" y="151"/>
                  </a:cxn>
                  <a:cxn ang="0">
                    <a:pos x="28" y="150"/>
                  </a:cxn>
                  <a:cxn ang="0">
                    <a:pos x="18" y="148"/>
                  </a:cxn>
                  <a:cxn ang="0">
                    <a:pos x="8" y="146"/>
                  </a:cxn>
                  <a:cxn ang="0">
                    <a:pos x="0" y="143"/>
                  </a:cxn>
                  <a:cxn ang="0">
                    <a:pos x="0" y="112"/>
                  </a:cxn>
                  <a:cxn ang="0">
                    <a:pos x="9" y="118"/>
                  </a:cxn>
                  <a:cxn ang="0">
                    <a:pos x="19" y="122"/>
                  </a:cxn>
                  <a:cxn ang="0">
                    <a:pos x="30" y="124"/>
                  </a:cxn>
                  <a:cxn ang="0">
                    <a:pos x="38" y="125"/>
                  </a:cxn>
                  <a:cxn ang="0">
                    <a:pos x="56" y="121"/>
                  </a:cxn>
                  <a:cxn ang="0">
                    <a:pos x="62" y="110"/>
                  </a:cxn>
                  <a:cxn ang="0">
                    <a:pos x="61" y="103"/>
                  </a:cxn>
                  <a:cxn ang="0">
                    <a:pos x="57" y="98"/>
                  </a:cxn>
                  <a:cxn ang="0">
                    <a:pos x="48" y="93"/>
                  </a:cxn>
                  <a:cxn ang="0">
                    <a:pos x="34" y="86"/>
                  </a:cxn>
                  <a:cxn ang="0">
                    <a:pos x="20" y="79"/>
                  </a:cxn>
                  <a:cxn ang="0">
                    <a:pos x="9" y="70"/>
                  </a:cxn>
                  <a:cxn ang="0">
                    <a:pos x="2" y="59"/>
                  </a:cxn>
                  <a:cxn ang="0">
                    <a:pos x="0" y="44"/>
                  </a:cxn>
                  <a:cxn ang="0">
                    <a:pos x="3" y="26"/>
                  </a:cxn>
                  <a:cxn ang="0">
                    <a:pos x="14" y="12"/>
                  </a:cxn>
                  <a:cxn ang="0">
                    <a:pos x="32" y="3"/>
                  </a:cxn>
                  <a:cxn ang="0">
                    <a:pos x="54" y="0"/>
                  </a:cxn>
                  <a:cxn ang="0">
                    <a:pos x="64" y="0"/>
                  </a:cxn>
                  <a:cxn ang="0">
                    <a:pos x="72" y="2"/>
                  </a:cxn>
                  <a:cxn ang="0">
                    <a:pos x="80" y="4"/>
                  </a:cxn>
                  <a:cxn ang="0">
                    <a:pos x="87" y="6"/>
                  </a:cxn>
                  <a:cxn ang="0">
                    <a:pos x="87" y="35"/>
                  </a:cxn>
                  <a:cxn ang="0">
                    <a:pos x="79" y="31"/>
                  </a:cxn>
                  <a:cxn ang="0">
                    <a:pos x="71" y="28"/>
                  </a:cxn>
                  <a:cxn ang="0">
                    <a:pos x="62" y="26"/>
                  </a:cxn>
                  <a:cxn ang="0">
                    <a:pos x="53" y="25"/>
                  </a:cxn>
                  <a:cxn ang="0">
                    <a:pos x="38" y="30"/>
                  </a:cxn>
                  <a:cxn ang="0">
                    <a:pos x="32" y="41"/>
                  </a:cxn>
                  <a:cxn ang="0">
                    <a:pos x="34" y="48"/>
                  </a:cxn>
                  <a:cxn ang="0">
                    <a:pos x="38" y="53"/>
                  </a:cxn>
                  <a:cxn ang="0">
                    <a:pos x="46" y="58"/>
                  </a:cxn>
                  <a:cxn ang="0">
                    <a:pos x="58" y="63"/>
                  </a:cxn>
                  <a:cxn ang="0">
                    <a:pos x="72" y="70"/>
                  </a:cxn>
                  <a:cxn ang="0">
                    <a:pos x="84" y="79"/>
                  </a:cxn>
                  <a:cxn ang="0">
                    <a:pos x="92" y="91"/>
                  </a:cxn>
                  <a:cxn ang="0">
                    <a:pos x="95" y="106"/>
                  </a:cxn>
                </a:cxnLst>
                <a:rect l="0" t="0" r="r" b="b"/>
                <a:pathLst>
                  <a:path w="95" h="151">
                    <a:moveTo>
                      <a:pt x="95" y="106"/>
                    </a:moveTo>
                    <a:cubicBezTo>
                      <a:pt x="95" y="112"/>
                      <a:pt x="93" y="118"/>
                      <a:pt x="91" y="123"/>
                    </a:cubicBezTo>
                    <a:cubicBezTo>
                      <a:pt x="88" y="129"/>
                      <a:pt x="85" y="134"/>
                      <a:pt x="80" y="138"/>
                    </a:cubicBezTo>
                    <a:cubicBezTo>
                      <a:pt x="75" y="142"/>
                      <a:pt x="69" y="145"/>
                      <a:pt x="62" y="147"/>
                    </a:cubicBezTo>
                    <a:cubicBezTo>
                      <a:pt x="55" y="150"/>
                      <a:pt x="47" y="151"/>
                      <a:pt x="37" y="151"/>
                    </a:cubicBezTo>
                    <a:cubicBezTo>
                      <a:pt x="35" y="151"/>
                      <a:pt x="32" y="150"/>
                      <a:pt x="28" y="150"/>
                    </a:cubicBezTo>
                    <a:cubicBezTo>
                      <a:pt x="25" y="150"/>
                      <a:pt x="21" y="149"/>
                      <a:pt x="18" y="148"/>
                    </a:cubicBezTo>
                    <a:cubicBezTo>
                      <a:pt x="15" y="148"/>
                      <a:pt x="11" y="147"/>
                      <a:pt x="8" y="146"/>
                    </a:cubicBezTo>
                    <a:cubicBezTo>
                      <a:pt x="5" y="145"/>
                      <a:pt x="2" y="144"/>
                      <a:pt x="0" y="143"/>
                    </a:cubicBezTo>
                    <a:cubicBezTo>
                      <a:pt x="0" y="112"/>
                      <a:pt x="0" y="112"/>
                      <a:pt x="0" y="112"/>
                    </a:cubicBezTo>
                    <a:cubicBezTo>
                      <a:pt x="3" y="114"/>
                      <a:pt x="6" y="116"/>
                      <a:pt x="9" y="118"/>
                    </a:cubicBezTo>
                    <a:cubicBezTo>
                      <a:pt x="13" y="119"/>
                      <a:pt x="16" y="121"/>
                      <a:pt x="19" y="122"/>
                    </a:cubicBezTo>
                    <a:cubicBezTo>
                      <a:pt x="23" y="123"/>
                      <a:pt x="26" y="124"/>
                      <a:pt x="30" y="124"/>
                    </a:cubicBezTo>
                    <a:cubicBezTo>
                      <a:pt x="33" y="125"/>
                      <a:pt x="36" y="125"/>
                      <a:pt x="38" y="125"/>
                    </a:cubicBezTo>
                    <a:cubicBezTo>
                      <a:pt x="47" y="125"/>
                      <a:pt x="53" y="124"/>
                      <a:pt x="56" y="121"/>
                    </a:cubicBezTo>
                    <a:cubicBezTo>
                      <a:pt x="60" y="118"/>
                      <a:pt x="62" y="115"/>
                      <a:pt x="62" y="110"/>
                    </a:cubicBezTo>
                    <a:cubicBezTo>
                      <a:pt x="62" y="107"/>
                      <a:pt x="61" y="105"/>
                      <a:pt x="61" y="103"/>
                    </a:cubicBezTo>
                    <a:cubicBezTo>
                      <a:pt x="60" y="102"/>
                      <a:pt x="59" y="100"/>
                      <a:pt x="57" y="98"/>
                    </a:cubicBezTo>
                    <a:cubicBezTo>
                      <a:pt x="55" y="96"/>
                      <a:pt x="52" y="95"/>
                      <a:pt x="48" y="93"/>
                    </a:cubicBezTo>
                    <a:cubicBezTo>
                      <a:pt x="45" y="91"/>
                      <a:pt x="40" y="89"/>
                      <a:pt x="34" y="86"/>
                    </a:cubicBezTo>
                    <a:cubicBezTo>
                      <a:pt x="29" y="84"/>
                      <a:pt x="24" y="82"/>
                      <a:pt x="20" y="79"/>
                    </a:cubicBezTo>
                    <a:cubicBezTo>
                      <a:pt x="15" y="77"/>
                      <a:pt x="12" y="74"/>
                      <a:pt x="9" y="70"/>
                    </a:cubicBezTo>
                    <a:cubicBezTo>
                      <a:pt x="6" y="67"/>
                      <a:pt x="4" y="63"/>
                      <a:pt x="2" y="59"/>
                    </a:cubicBezTo>
                    <a:cubicBezTo>
                      <a:pt x="0" y="55"/>
                      <a:pt x="0" y="50"/>
                      <a:pt x="0" y="44"/>
                    </a:cubicBezTo>
                    <a:cubicBezTo>
                      <a:pt x="0" y="37"/>
                      <a:pt x="1" y="32"/>
                      <a:pt x="3" y="26"/>
                    </a:cubicBezTo>
                    <a:cubicBezTo>
                      <a:pt x="6" y="21"/>
                      <a:pt x="10" y="16"/>
                      <a:pt x="14" y="12"/>
                    </a:cubicBezTo>
                    <a:cubicBezTo>
                      <a:pt x="19" y="9"/>
                      <a:pt x="25" y="5"/>
                      <a:pt x="32" y="3"/>
                    </a:cubicBezTo>
                    <a:cubicBezTo>
                      <a:pt x="38" y="1"/>
                      <a:pt x="46" y="0"/>
                      <a:pt x="54" y="0"/>
                    </a:cubicBezTo>
                    <a:cubicBezTo>
                      <a:pt x="57" y="0"/>
                      <a:pt x="61" y="0"/>
                      <a:pt x="64" y="0"/>
                    </a:cubicBezTo>
                    <a:cubicBezTo>
                      <a:pt x="67" y="1"/>
                      <a:pt x="70" y="1"/>
                      <a:pt x="72" y="2"/>
                    </a:cubicBezTo>
                    <a:cubicBezTo>
                      <a:pt x="75" y="2"/>
                      <a:pt x="78" y="3"/>
                      <a:pt x="80" y="4"/>
                    </a:cubicBezTo>
                    <a:cubicBezTo>
                      <a:pt x="83" y="4"/>
                      <a:pt x="85" y="5"/>
                      <a:pt x="87" y="6"/>
                    </a:cubicBezTo>
                    <a:cubicBezTo>
                      <a:pt x="87" y="35"/>
                      <a:pt x="87" y="35"/>
                      <a:pt x="87" y="35"/>
                    </a:cubicBezTo>
                    <a:cubicBezTo>
                      <a:pt x="85" y="34"/>
                      <a:pt x="82" y="32"/>
                      <a:pt x="79" y="31"/>
                    </a:cubicBezTo>
                    <a:cubicBezTo>
                      <a:pt x="77" y="30"/>
                      <a:pt x="74" y="29"/>
                      <a:pt x="71" y="28"/>
                    </a:cubicBezTo>
                    <a:cubicBezTo>
                      <a:pt x="68" y="27"/>
                      <a:pt x="65" y="26"/>
                      <a:pt x="62" y="26"/>
                    </a:cubicBezTo>
                    <a:cubicBezTo>
                      <a:pt x="59" y="26"/>
                      <a:pt x="56" y="25"/>
                      <a:pt x="53" y="25"/>
                    </a:cubicBezTo>
                    <a:cubicBezTo>
                      <a:pt x="47" y="25"/>
                      <a:pt x="42" y="27"/>
                      <a:pt x="38" y="30"/>
                    </a:cubicBezTo>
                    <a:cubicBezTo>
                      <a:pt x="34" y="33"/>
                      <a:pt x="32" y="36"/>
                      <a:pt x="32" y="41"/>
                    </a:cubicBezTo>
                    <a:cubicBezTo>
                      <a:pt x="32" y="44"/>
                      <a:pt x="33" y="46"/>
                      <a:pt x="34" y="48"/>
                    </a:cubicBezTo>
                    <a:cubicBezTo>
                      <a:pt x="34" y="50"/>
                      <a:pt x="36" y="52"/>
                      <a:pt x="38" y="53"/>
                    </a:cubicBezTo>
                    <a:cubicBezTo>
                      <a:pt x="40" y="55"/>
                      <a:pt x="42" y="57"/>
                      <a:pt x="46" y="58"/>
                    </a:cubicBezTo>
                    <a:cubicBezTo>
                      <a:pt x="49" y="60"/>
                      <a:pt x="53" y="62"/>
                      <a:pt x="58" y="63"/>
                    </a:cubicBezTo>
                    <a:cubicBezTo>
                      <a:pt x="63" y="66"/>
                      <a:pt x="68" y="68"/>
                      <a:pt x="72" y="70"/>
                    </a:cubicBezTo>
                    <a:cubicBezTo>
                      <a:pt x="77" y="73"/>
                      <a:pt x="81" y="76"/>
                      <a:pt x="84" y="79"/>
                    </a:cubicBezTo>
                    <a:cubicBezTo>
                      <a:pt x="87" y="83"/>
                      <a:pt x="90" y="86"/>
                      <a:pt x="92" y="91"/>
                    </a:cubicBezTo>
                    <a:cubicBezTo>
                      <a:pt x="94" y="95"/>
                      <a:pt x="95" y="100"/>
                      <a:pt x="95" y="10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D0218BE0-F8D6-46E0-81F3-73E32AB8E9F9}"/>
                </a:ext>
              </a:extLst>
            </p:cNvPr>
            <p:cNvGrpSpPr/>
            <p:nvPr/>
          </p:nvGrpSpPr>
          <p:grpSpPr bwMode="black">
            <a:xfrm>
              <a:off x="7418210" y="3672980"/>
              <a:ext cx="1382739" cy="190072"/>
              <a:chOff x="3403273" y="5616873"/>
              <a:chExt cx="1088404" cy="154797"/>
            </a:xfrm>
            <a:grpFill/>
            <a:effectLst/>
          </p:grpSpPr>
          <p:sp>
            <p:nvSpPr>
              <p:cNvPr id="240" name="Freeform 36">
                <a:extLst>
                  <a:ext uri="{FF2B5EF4-FFF2-40B4-BE49-F238E27FC236}">
                    <a16:creationId xmlns:a16="http://schemas.microsoft.com/office/drawing/2014/main" id="{DB79D55B-98EE-4C08-8BBE-280A7C101B13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3403273" y="5626227"/>
                <a:ext cx="106215" cy="143331"/>
              </a:xfrm>
              <a:custGeom>
                <a:avLst/>
                <a:gdLst/>
                <a:ahLst/>
                <a:cxnLst>
                  <a:cxn ang="0">
                    <a:pos x="215" y="66"/>
                  </a:cxn>
                  <a:cxn ang="0">
                    <a:pos x="215" y="475"/>
                  </a:cxn>
                  <a:cxn ang="0">
                    <a:pos x="134" y="475"/>
                  </a:cxn>
                  <a:cxn ang="0">
                    <a:pos x="134" y="66"/>
                  </a:cxn>
                  <a:cxn ang="0">
                    <a:pos x="0" y="66"/>
                  </a:cxn>
                  <a:cxn ang="0">
                    <a:pos x="0" y="0"/>
                  </a:cxn>
                  <a:cxn ang="0">
                    <a:pos x="352" y="0"/>
                  </a:cxn>
                  <a:cxn ang="0">
                    <a:pos x="352" y="66"/>
                  </a:cxn>
                  <a:cxn ang="0">
                    <a:pos x="215" y="66"/>
                  </a:cxn>
                </a:cxnLst>
                <a:rect l="0" t="0" r="r" b="b"/>
                <a:pathLst>
                  <a:path w="352" h="475">
                    <a:moveTo>
                      <a:pt x="215" y="66"/>
                    </a:moveTo>
                    <a:lnTo>
                      <a:pt x="215" y="475"/>
                    </a:lnTo>
                    <a:lnTo>
                      <a:pt x="134" y="475"/>
                    </a:lnTo>
                    <a:lnTo>
                      <a:pt x="134" y="66"/>
                    </a:lnTo>
                    <a:lnTo>
                      <a:pt x="0" y="66"/>
                    </a:lnTo>
                    <a:lnTo>
                      <a:pt x="0" y="0"/>
                    </a:lnTo>
                    <a:lnTo>
                      <a:pt x="352" y="0"/>
                    </a:lnTo>
                    <a:lnTo>
                      <a:pt x="352" y="66"/>
                    </a:lnTo>
                    <a:lnTo>
                      <a:pt x="215" y="66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241" name="Freeform 37">
                <a:extLst>
                  <a:ext uri="{FF2B5EF4-FFF2-40B4-BE49-F238E27FC236}">
                    <a16:creationId xmlns:a16="http://schemas.microsoft.com/office/drawing/2014/main" id="{8299DA9D-6578-48DB-9C08-1AE8C5D09F42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3488064" y="5664851"/>
                <a:ext cx="93240" cy="106819"/>
              </a:xfrm>
              <a:custGeom>
                <a:avLst/>
                <a:gdLst/>
                <a:ahLst/>
                <a:cxnLst>
                  <a:cxn ang="0">
                    <a:pos x="33" y="85"/>
                  </a:cxn>
                  <a:cxn ang="0">
                    <a:pos x="45" y="114"/>
                  </a:cxn>
                  <a:cxn ang="0">
                    <a:pos x="76" y="125"/>
                  </a:cxn>
                  <a:cxn ang="0">
                    <a:pos x="100" y="121"/>
                  </a:cxn>
                  <a:cxn ang="0">
                    <a:pos x="119" y="111"/>
                  </a:cxn>
                  <a:cxn ang="0">
                    <a:pos x="119" y="138"/>
                  </a:cxn>
                  <a:cxn ang="0">
                    <a:pos x="112" y="142"/>
                  </a:cxn>
                  <a:cxn ang="0">
                    <a:pos x="100" y="146"/>
                  </a:cxn>
                  <a:cxn ang="0">
                    <a:pos x="86" y="149"/>
                  </a:cxn>
                  <a:cxn ang="0">
                    <a:pos x="68" y="150"/>
                  </a:cxn>
                  <a:cxn ang="0">
                    <a:pos x="40" y="146"/>
                  </a:cxn>
                  <a:cxn ang="0">
                    <a:pos x="18" y="131"/>
                  </a:cxn>
                  <a:cxn ang="0">
                    <a:pos x="4" y="108"/>
                  </a:cxn>
                  <a:cxn ang="0">
                    <a:pos x="0" y="76"/>
                  </a:cxn>
                  <a:cxn ang="0">
                    <a:pos x="6" y="42"/>
                  </a:cxn>
                  <a:cxn ang="0">
                    <a:pos x="22" y="18"/>
                  </a:cxn>
                  <a:cxn ang="0">
                    <a:pos x="44" y="4"/>
                  </a:cxn>
                  <a:cxn ang="0">
                    <a:pos x="68" y="0"/>
                  </a:cxn>
                  <a:cxn ang="0">
                    <a:pos x="96" y="5"/>
                  </a:cxn>
                  <a:cxn ang="0">
                    <a:pos x="115" y="19"/>
                  </a:cxn>
                  <a:cxn ang="0">
                    <a:pos x="127" y="41"/>
                  </a:cxn>
                  <a:cxn ang="0">
                    <a:pos x="131" y="68"/>
                  </a:cxn>
                  <a:cxn ang="0">
                    <a:pos x="131" y="85"/>
                  </a:cxn>
                  <a:cxn ang="0">
                    <a:pos x="33" y="85"/>
                  </a:cxn>
                  <a:cxn ang="0">
                    <a:pos x="97" y="46"/>
                  </a:cxn>
                  <a:cxn ang="0">
                    <a:pos x="91" y="35"/>
                  </a:cxn>
                  <a:cxn ang="0">
                    <a:pos x="82" y="28"/>
                  </a:cxn>
                  <a:cxn ang="0">
                    <a:pos x="68" y="25"/>
                  </a:cxn>
                  <a:cxn ang="0">
                    <a:pos x="56" y="28"/>
                  </a:cxn>
                  <a:cxn ang="0">
                    <a:pos x="45" y="35"/>
                  </a:cxn>
                  <a:cxn ang="0">
                    <a:pos x="37" y="46"/>
                  </a:cxn>
                  <a:cxn ang="0">
                    <a:pos x="33" y="60"/>
                  </a:cxn>
                  <a:cxn ang="0">
                    <a:pos x="99" y="60"/>
                  </a:cxn>
                  <a:cxn ang="0">
                    <a:pos x="97" y="46"/>
                  </a:cxn>
                </a:cxnLst>
                <a:rect l="0" t="0" r="r" b="b"/>
                <a:pathLst>
                  <a:path w="131" h="150">
                    <a:moveTo>
                      <a:pt x="33" y="85"/>
                    </a:moveTo>
                    <a:cubicBezTo>
                      <a:pt x="34" y="98"/>
                      <a:pt x="38" y="108"/>
                      <a:pt x="45" y="114"/>
                    </a:cubicBezTo>
                    <a:cubicBezTo>
                      <a:pt x="52" y="121"/>
                      <a:pt x="63" y="125"/>
                      <a:pt x="76" y="125"/>
                    </a:cubicBezTo>
                    <a:cubicBezTo>
                      <a:pt x="84" y="125"/>
                      <a:pt x="92" y="123"/>
                      <a:pt x="100" y="121"/>
                    </a:cubicBezTo>
                    <a:cubicBezTo>
                      <a:pt x="107" y="118"/>
                      <a:pt x="114" y="115"/>
                      <a:pt x="119" y="111"/>
                    </a:cubicBezTo>
                    <a:cubicBezTo>
                      <a:pt x="119" y="138"/>
                      <a:pt x="119" y="138"/>
                      <a:pt x="119" y="138"/>
                    </a:cubicBezTo>
                    <a:cubicBezTo>
                      <a:pt x="117" y="140"/>
                      <a:pt x="115" y="141"/>
                      <a:pt x="112" y="142"/>
                    </a:cubicBezTo>
                    <a:cubicBezTo>
                      <a:pt x="109" y="144"/>
                      <a:pt x="105" y="145"/>
                      <a:pt x="100" y="146"/>
                    </a:cubicBezTo>
                    <a:cubicBezTo>
                      <a:pt x="96" y="147"/>
                      <a:pt x="91" y="148"/>
                      <a:pt x="86" y="149"/>
                    </a:cubicBezTo>
                    <a:cubicBezTo>
                      <a:pt x="80" y="150"/>
                      <a:pt x="75" y="150"/>
                      <a:pt x="68" y="150"/>
                    </a:cubicBezTo>
                    <a:cubicBezTo>
                      <a:pt x="58" y="150"/>
                      <a:pt x="48" y="149"/>
                      <a:pt x="40" y="146"/>
                    </a:cubicBezTo>
                    <a:cubicBezTo>
                      <a:pt x="31" y="142"/>
                      <a:pt x="24" y="138"/>
                      <a:pt x="18" y="131"/>
                    </a:cubicBezTo>
                    <a:cubicBezTo>
                      <a:pt x="12" y="125"/>
                      <a:pt x="8" y="117"/>
                      <a:pt x="4" y="108"/>
                    </a:cubicBezTo>
                    <a:cubicBezTo>
                      <a:pt x="1" y="99"/>
                      <a:pt x="0" y="88"/>
                      <a:pt x="0" y="76"/>
                    </a:cubicBezTo>
                    <a:cubicBezTo>
                      <a:pt x="0" y="63"/>
                      <a:pt x="2" y="52"/>
                      <a:pt x="6" y="42"/>
                    </a:cubicBezTo>
                    <a:cubicBezTo>
                      <a:pt x="10" y="33"/>
                      <a:pt x="15" y="25"/>
                      <a:pt x="22" y="18"/>
                    </a:cubicBezTo>
                    <a:cubicBezTo>
                      <a:pt x="28" y="12"/>
                      <a:pt x="36" y="7"/>
                      <a:pt x="44" y="4"/>
                    </a:cubicBezTo>
                    <a:cubicBezTo>
                      <a:pt x="52" y="1"/>
                      <a:pt x="60" y="0"/>
                      <a:pt x="68" y="0"/>
                    </a:cubicBezTo>
                    <a:cubicBezTo>
                      <a:pt x="79" y="0"/>
                      <a:pt x="88" y="1"/>
                      <a:pt x="96" y="5"/>
                    </a:cubicBezTo>
                    <a:cubicBezTo>
                      <a:pt x="103" y="8"/>
                      <a:pt x="110" y="13"/>
                      <a:pt x="115" y="19"/>
                    </a:cubicBezTo>
                    <a:cubicBezTo>
                      <a:pt x="120" y="25"/>
                      <a:pt x="124" y="32"/>
                      <a:pt x="127" y="41"/>
                    </a:cubicBezTo>
                    <a:cubicBezTo>
                      <a:pt x="130" y="49"/>
                      <a:pt x="131" y="58"/>
                      <a:pt x="131" y="68"/>
                    </a:cubicBezTo>
                    <a:cubicBezTo>
                      <a:pt x="131" y="85"/>
                      <a:pt x="131" y="85"/>
                      <a:pt x="131" y="85"/>
                    </a:cubicBezTo>
                    <a:lnTo>
                      <a:pt x="33" y="85"/>
                    </a:lnTo>
                    <a:close/>
                    <a:moveTo>
                      <a:pt x="97" y="46"/>
                    </a:moveTo>
                    <a:cubicBezTo>
                      <a:pt x="96" y="42"/>
                      <a:pt x="94" y="38"/>
                      <a:pt x="91" y="35"/>
                    </a:cubicBezTo>
                    <a:cubicBezTo>
                      <a:pt x="89" y="32"/>
                      <a:pt x="86" y="29"/>
                      <a:pt x="82" y="28"/>
                    </a:cubicBezTo>
                    <a:cubicBezTo>
                      <a:pt x="78" y="26"/>
                      <a:pt x="73" y="25"/>
                      <a:pt x="68" y="25"/>
                    </a:cubicBezTo>
                    <a:cubicBezTo>
                      <a:pt x="64" y="25"/>
                      <a:pt x="60" y="26"/>
                      <a:pt x="56" y="28"/>
                    </a:cubicBezTo>
                    <a:cubicBezTo>
                      <a:pt x="52" y="29"/>
                      <a:pt x="48" y="32"/>
                      <a:pt x="45" y="35"/>
                    </a:cubicBezTo>
                    <a:cubicBezTo>
                      <a:pt x="42" y="38"/>
                      <a:pt x="39" y="42"/>
                      <a:pt x="37" y="46"/>
                    </a:cubicBezTo>
                    <a:cubicBezTo>
                      <a:pt x="35" y="50"/>
                      <a:pt x="34" y="55"/>
                      <a:pt x="33" y="60"/>
                    </a:cubicBezTo>
                    <a:cubicBezTo>
                      <a:pt x="99" y="60"/>
                      <a:pt x="99" y="60"/>
                      <a:pt x="99" y="60"/>
                    </a:cubicBezTo>
                    <a:cubicBezTo>
                      <a:pt x="99" y="55"/>
                      <a:pt x="98" y="51"/>
                      <a:pt x="97" y="4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242" name="Freeform 38">
                <a:extLst>
                  <a:ext uri="{FF2B5EF4-FFF2-40B4-BE49-F238E27FC236}">
                    <a16:creationId xmlns:a16="http://schemas.microsoft.com/office/drawing/2014/main" id="{68D533D0-25C7-4D7E-BFC2-25CAF1762D00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3599107" y="5665455"/>
                <a:ext cx="59444" cy="104103"/>
              </a:xfrm>
              <a:custGeom>
                <a:avLst/>
                <a:gdLst/>
                <a:ahLst/>
                <a:cxnLst>
                  <a:cxn ang="0">
                    <a:pos x="79" y="32"/>
                  </a:cxn>
                  <a:cxn ang="0">
                    <a:pos x="74" y="30"/>
                  </a:cxn>
                  <a:cxn ang="0">
                    <a:pos x="69" y="29"/>
                  </a:cxn>
                  <a:cxn ang="0">
                    <a:pos x="64" y="29"/>
                  </a:cxn>
                  <a:cxn ang="0">
                    <a:pos x="51" y="32"/>
                  </a:cxn>
                  <a:cxn ang="0">
                    <a:pos x="41" y="40"/>
                  </a:cxn>
                  <a:cxn ang="0">
                    <a:pos x="35" y="54"/>
                  </a:cxn>
                  <a:cxn ang="0">
                    <a:pos x="32" y="72"/>
                  </a:cxn>
                  <a:cxn ang="0">
                    <a:pos x="32" y="146"/>
                  </a:cxn>
                  <a:cxn ang="0">
                    <a:pos x="0" y="146"/>
                  </a:cxn>
                  <a:cxn ang="0">
                    <a:pos x="0" y="2"/>
                  </a:cxn>
                  <a:cxn ang="0">
                    <a:pos x="32" y="2"/>
                  </a:cxn>
                  <a:cxn ang="0">
                    <a:pos x="32" y="30"/>
                  </a:cxn>
                  <a:cxn ang="0">
                    <a:pos x="33" y="30"/>
                  </a:cxn>
                  <a:cxn ang="0">
                    <a:pos x="39" y="16"/>
                  </a:cxn>
                  <a:cxn ang="0">
                    <a:pos x="48" y="7"/>
                  </a:cxn>
                  <a:cxn ang="0">
                    <a:pos x="59" y="1"/>
                  </a:cxn>
                  <a:cxn ang="0">
                    <a:pos x="70" y="0"/>
                  </a:cxn>
                  <a:cxn ang="0">
                    <a:pos x="77" y="0"/>
                  </a:cxn>
                  <a:cxn ang="0">
                    <a:pos x="83" y="2"/>
                  </a:cxn>
                  <a:cxn ang="0">
                    <a:pos x="83" y="34"/>
                  </a:cxn>
                  <a:cxn ang="0">
                    <a:pos x="79" y="32"/>
                  </a:cxn>
                </a:cxnLst>
                <a:rect l="0" t="0" r="r" b="b"/>
                <a:pathLst>
                  <a:path w="83" h="146">
                    <a:moveTo>
                      <a:pt x="79" y="32"/>
                    </a:moveTo>
                    <a:cubicBezTo>
                      <a:pt x="78" y="31"/>
                      <a:pt x="76" y="31"/>
                      <a:pt x="74" y="30"/>
                    </a:cubicBezTo>
                    <a:cubicBezTo>
                      <a:pt x="73" y="30"/>
                      <a:pt x="71" y="30"/>
                      <a:pt x="69" y="29"/>
                    </a:cubicBezTo>
                    <a:cubicBezTo>
                      <a:pt x="67" y="29"/>
                      <a:pt x="66" y="29"/>
                      <a:pt x="64" y="29"/>
                    </a:cubicBezTo>
                    <a:cubicBezTo>
                      <a:pt x="59" y="29"/>
                      <a:pt x="55" y="30"/>
                      <a:pt x="51" y="32"/>
                    </a:cubicBezTo>
                    <a:cubicBezTo>
                      <a:pt x="48" y="34"/>
                      <a:pt x="44" y="37"/>
                      <a:pt x="41" y="40"/>
                    </a:cubicBezTo>
                    <a:cubicBezTo>
                      <a:pt x="39" y="44"/>
                      <a:pt x="36" y="49"/>
                      <a:pt x="35" y="54"/>
                    </a:cubicBezTo>
                    <a:cubicBezTo>
                      <a:pt x="33" y="59"/>
                      <a:pt x="32" y="66"/>
                      <a:pt x="32" y="72"/>
                    </a:cubicBezTo>
                    <a:cubicBezTo>
                      <a:pt x="32" y="146"/>
                      <a:pt x="32" y="146"/>
                      <a:pt x="32" y="146"/>
                    </a:cubicBezTo>
                    <a:cubicBezTo>
                      <a:pt x="0" y="146"/>
                      <a:pt x="0" y="146"/>
                      <a:pt x="0" y="14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32" y="2"/>
                      <a:pt x="32" y="2"/>
                      <a:pt x="32" y="2"/>
                    </a:cubicBezTo>
                    <a:cubicBezTo>
                      <a:pt x="32" y="30"/>
                      <a:pt x="32" y="30"/>
                      <a:pt x="32" y="30"/>
                    </a:cubicBezTo>
                    <a:cubicBezTo>
                      <a:pt x="33" y="30"/>
                      <a:pt x="33" y="30"/>
                      <a:pt x="33" y="30"/>
                    </a:cubicBezTo>
                    <a:cubicBezTo>
                      <a:pt x="35" y="25"/>
                      <a:pt x="37" y="20"/>
                      <a:pt x="39" y="16"/>
                    </a:cubicBezTo>
                    <a:cubicBezTo>
                      <a:pt x="42" y="12"/>
                      <a:pt x="45" y="9"/>
                      <a:pt x="48" y="7"/>
                    </a:cubicBezTo>
                    <a:cubicBezTo>
                      <a:pt x="52" y="4"/>
                      <a:pt x="55" y="3"/>
                      <a:pt x="59" y="1"/>
                    </a:cubicBezTo>
                    <a:cubicBezTo>
                      <a:pt x="62" y="0"/>
                      <a:pt x="66" y="0"/>
                      <a:pt x="70" y="0"/>
                    </a:cubicBezTo>
                    <a:cubicBezTo>
                      <a:pt x="72" y="0"/>
                      <a:pt x="74" y="0"/>
                      <a:pt x="77" y="0"/>
                    </a:cubicBezTo>
                    <a:cubicBezTo>
                      <a:pt x="79" y="0"/>
                      <a:pt x="81" y="1"/>
                      <a:pt x="83" y="2"/>
                    </a:cubicBezTo>
                    <a:cubicBezTo>
                      <a:pt x="83" y="34"/>
                      <a:pt x="83" y="34"/>
                      <a:pt x="83" y="34"/>
                    </a:cubicBezTo>
                    <a:cubicBezTo>
                      <a:pt x="82" y="33"/>
                      <a:pt x="81" y="32"/>
                      <a:pt x="79" y="3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243" name="Freeform 39">
                <a:extLst>
                  <a:ext uri="{FF2B5EF4-FFF2-40B4-BE49-F238E27FC236}">
                    <a16:creationId xmlns:a16="http://schemas.microsoft.com/office/drawing/2014/main" id="{CCF71554-61C8-42A2-9F74-CD909FEC056C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3668509" y="5616873"/>
                <a:ext cx="28364" cy="152685"/>
              </a:xfrm>
              <a:custGeom>
                <a:avLst/>
                <a:gdLst/>
                <a:ahLst/>
                <a:cxnLst>
                  <a:cxn ang="0">
                    <a:pos x="40" y="19"/>
                  </a:cxn>
                  <a:cxn ang="0">
                    <a:pos x="38" y="27"/>
                  </a:cxn>
                  <a:cxn ang="0">
                    <a:pos x="34" y="32"/>
                  </a:cxn>
                  <a:cxn ang="0">
                    <a:pos x="28" y="36"/>
                  </a:cxn>
                  <a:cxn ang="0">
                    <a:pos x="20" y="38"/>
                  </a:cxn>
                  <a:cxn ang="0">
                    <a:pos x="12" y="36"/>
                  </a:cxn>
                  <a:cxn ang="0">
                    <a:pos x="6" y="32"/>
                  </a:cxn>
                  <a:cxn ang="0">
                    <a:pos x="1" y="27"/>
                  </a:cxn>
                  <a:cxn ang="0">
                    <a:pos x="0" y="19"/>
                  </a:cxn>
                  <a:cxn ang="0">
                    <a:pos x="2" y="12"/>
                  </a:cxn>
                  <a:cxn ang="0">
                    <a:pos x="6" y="6"/>
                  </a:cxn>
                  <a:cxn ang="0">
                    <a:pos x="12" y="2"/>
                  </a:cxn>
                  <a:cxn ang="0">
                    <a:pos x="20" y="0"/>
                  </a:cxn>
                  <a:cxn ang="0">
                    <a:pos x="28" y="2"/>
                  </a:cxn>
                  <a:cxn ang="0">
                    <a:pos x="34" y="6"/>
                  </a:cxn>
                  <a:cxn ang="0">
                    <a:pos x="38" y="12"/>
                  </a:cxn>
                  <a:cxn ang="0">
                    <a:pos x="40" y="19"/>
                  </a:cxn>
                  <a:cxn ang="0">
                    <a:pos x="3" y="214"/>
                  </a:cxn>
                  <a:cxn ang="0">
                    <a:pos x="3" y="70"/>
                  </a:cxn>
                  <a:cxn ang="0">
                    <a:pos x="36" y="70"/>
                  </a:cxn>
                  <a:cxn ang="0">
                    <a:pos x="36" y="214"/>
                  </a:cxn>
                  <a:cxn ang="0">
                    <a:pos x="3" y="214"/>
                  </a:cxn>
                </a:cxnLst>
                <a:rect l="0" t="0" r="r" b="b"/>
                <a:pathLst>
                  <a:path w="40" h="214">
                    <a:moveTo>
                      <a:pt x="40" y="19"/>
                    </a:moveTo>
                    <a:cubicBezTo>
                      <a:pt x="40" y="22"/>
                      <a:pt x="39" y="24"/>
                      <a:pt x="38" y="27"/>
                    </a:cubicBezTo>
                    <a:cubicBezTo>
                      <a:pt x="37" y="29"/>
                      <a:pt x="36" y="31"/>
                      <a:pt x="34" y="32"/>
                    </a:cubicBezTo>
                    <a:cubicBezTo>
                      <a:pt x="32" y="34"/>
                      <a:pt x="30" y="35"/>
                      <a:pt x="28" y="36"/>
                    </a:cubicBezTo>
                    <a:cubicBezTo>
                      <a:pt x="25" y="37"/>
                      <a:pt x="23" y="38"/>
                      <a:pt x="20" y="38"/>
                    </a:cubicBezTo>
                    <a:cubicBezTo>
                      <a:pt x="17" y="38"/>
                      <a:pt x="14" y="37"/>
                      <a:pt x="12" y="36"/>
                    </a:cubicBezTo>
                    <a:cubicBezTo>
                      <a:pt x="9" y="35"/>
                      <a:pt x="7" y="34"/>
                      <a:pt x="6" y="32"/>
                    </a:cubicBezTo>
                    <a:cubicBezTo>
                      <a:pt x="4" y="31"/>
                      <a:pt x="2" y="29"/>
                      <a:pt x="1" y="27"/>
                    </a:cubicBezTo>
                    <a:cubicBezTo>
                      <a:pt x="0" y="24"/>
                      <a:pt x="0" y="22"/>
                      <a:pt x="0" y="19"/>
                    </a:cubicBezTo>
                    <a:cubicBezTo>
                      <a:pt x="0" y="17"/>
                      <a:pt x="0" y="14"/>
                      <a:pt x="2" y="12"/>
                    </a:cubicBezTo>
                    <a:cubicBezTo>
                      <a:pt x="3" y="9"/>
                      <a:pt x="4" y="7"/>
                      <a:pt x="6" y="6"/>
                    </a:cubicBezTo>
                    <a:cubicBezTo>
                      <a:pt x="8" y="4"/>
                      <a:pt x="10" y="3"/>
                      <a:pt x="12" y="2"/>
                    </a:cubicBezTo>
                    <a:cubicBezTo>
                      <a:pt x="14" y="1"/>
                      <a:pt x="17" y="0"/>
                      <a:pt x="20" y="0"/>
                    </a:cubicBezTo>
                    <a:cubicBezTo>
                      <a:pt x="23" y="0"/>
                      <a:pt x="25" y="1"/>
                      <a:pt x="28" y="2"/>
                    </a:cubicBezTo>
                    <a:cubicBezTo>
                      <a:pt x="30" y="3"/>
                      <a:pt x="32" y="4"/>
                      <a:pt x="34" y="6"/>
                    </a:cubicBezTo>
                    <a:cubicBezTo>
                      <a:pt x="36" y="7"/>
                      <a:pt x="37" y="9"/>
                      <a:pt x="38" y="12"/>
                    </a:cubicBezTo>
                    <a:cubicBezTo>
                      <a:pt x="39" y="14"/>
                      <a:pt x="40" y="17"/>
                      <a:pt x="40" y="19"/>
                    </a:cubicBezTo>
                    <a:close/>
                    <a:moveTo>
                      <a:pt x="3" y="214"/>
                    </a:moveTo>
                    <a:cubicBezTo>
                      <a:pt x="3" y="70"/>
                      <a:pt x="3" y="70"/>
                      <a:pt x="3" y="70"/>
                    </a:cubicBezTo>
                    <a:cubicBezTo>
                      <a:pt x="36" y="70"/>
                      <a:pt x="36" y="70"/>
                      <a:pt x="36" y="70"/>
                    </a:cubicBezTo>
                    <a:cubicBezTo>
                      <a:pt x="36" y="214"/>
                      <a:pt x="36" y="214"/>
                      <a:pt x="36" y="214"/>
                    </a:cubicBezTo>
                    <a:lnTo>
                      <a:pt x="3" y="21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244" name="Freeform 40">
                <a:extLst>
                  <a:ext uri="{FF2B5EF4-FFF2-40B4-BE49-F238E27FC236}">
                    <a16:creationId xmlns:a16="http://schemas.microsoft.com/office/drawing/2014/main" id="{065E5E95-ED59-4D46-B659-5BB2941E41C6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3721013" y="5664851"/>
                <a:ext cx="152684" cy="104707"/>
              </a:xfrm>
              <a:custGeom>
                <a:avLst/>
                <a:gdLst/>
                <a:ahLst/>
                <a:cxnLst>
                  <a:cxn ang="0">
                    <a:pos x="182" y="147"/>
                  </a:cxn>
                  <a:cxn ang="0">
                    <a:pos x="182" y="66"/>
                  </a:cxn>
                  <a:cxn ang="0">
                    <a:pos x="180" y="46"/>
                  </a:cxn>
                  <a:cxn ang="0">
                    <a:pos x="174" y="34"/>
                  </a:cxn>
                  <a:cxn ang="0">
                    <a:pos x="165" y="28"/>
                  </a:cxn>
                  <a:cxn ang="0">
                    <a:pos x="153" y="26"/>
                  </a:cxn>
                  <a:cxn ang="0">
                    <a:pos x="141" y="29"/>
                  </a:cxn>
                  <a:cxn ang="0">
                    <a:pos x="131" y="38"/>
                  </a:cxn>
                  <a:cxn ang="0">
                    <a:pos x="125" y="51"/>
                  </a:cxn>
                  <a:cxn ang="0">
                    <a:pos x="123" y="66"/>
                  </a:cxn>
                  <a:cxn ang="0">
                    <a:pos x="123" y="147"/>
                  </a:cxn>
                  <a:cxn ang="0">
                    <a:pos x="91" y="147"/>
                  </a:cxn>
                  <a:cxn ang="0">
                    <a:pos x="91" y="63"/>
                  </a:cxn>
                  <a:cxn ang="0">
                    <a:pos x="89" y="46"/>
                  </a:cxn>
                  <a:cxn ang="0">
                    <a:pos x="83" y="34"/>
                  </a:cxn>
                  <a:cxn ang="0">
                    <a:pos x="74" y="28"/>
                  </a:cxn>
                  <a:cxn ang="0">
                    <a:pos x="62" y="26"/>
                  </a:cxn>
                  <a:cxn ang="0">
                    <a:pos x="50" y="29"/>
                  </a:cxn>
                  <a:cxn ang="0">
                    <a:pos x="41" y="37"/>
                  </a:cxn>
                  <a:cxn ang="0">
                    <a:pos x="34" y="50"/>
                  </a:cxn>
                  <a:cxn ang="0">
                    <a:pos x="32" y="66"/>
                  </a:cxn>
                  <a:cxn ang="0">
                    <a:pos x="32" y="147"/>
                  </a:cxn>
                  <a:cxn ang="0">
                    <a:pos x="0" y="147"/>
                  </a:cxn>
                  <a:cxn ang="0">
                    <a:pos x="0" y="3"/>
                  </a:cxn>
                  <a:cxn ang="0">
                    <a:pos x="32" y="3"/>
                  </a:cxn>
                  <a:cxn ang="0">
                    <a:pos x="32" y="25"/>
                  </a:cxn>
                  <a:cxn ang="0">
                    <a:pos x="33" y="25"/>
                  </a:cxn>
                  <a:cxn ang="0">
                    <a:pos x="52" y="6"/>
                  </a:cxn>
                  <a:cxn ang="0">
                    <a:pos x="78" y="0"/>
                  </a:cxn>
                  <a:cxn ang="0">
                    <a:pos x="92" y="2"/>
                  </a:cxn>
                  <a:cxn ang="0">
                    <a:pos x="104" y="7"/>
                  </a:cxn>
                  <a:cxn ang="0">
                    <a:pos x="113" y="16"/>
                  </a:cxn>
                  <a:cxn ang="0">
                    <a:pos x="119" y="28"/>
                  </a:cxn>
                  <a:cxn ang="0">
                    <a:pos x="140" y="6"/>
                  </a:cxn>
                  <a:cxn ang="0">
                    <a:pos x="167" y="0"/>
                  </a:cxn>
                  <a:cxn ang="0">
                    <a:pos x="202" y="14"/>
                  </a:cxn>
                  <a:cxn ang="0">
                    <a:pos x="214" y="58"/>
                  </a:cxn>
                  <a:cxn ang="0">
                    <a:pos x="214" y="147"/>
                  </a:cxn>
                  <a:cxn ang="0">
                    <a:pos x="182" y="147"/>
                  </a:cxn>
                </a:cxnLst>
                <a:rect l="0" t="0" r="r" b="b"/>
                <a:pathLst>
                  <a:path w="214" h="147">
                    <a:moveTo>
                      <a:pt x="182" y="147"/>
                    </a:moveTo>
                    <a:cubicBezTo>
                      <a:pt x="182" y="66"/>
                      <a:pt x="182" y="66"/>
                      <a:pt x="182" y="66"/>
                    </a:cubicBezTo>
                    <a:cubicBezTo>
                      <a:pt x="182" y="58"/>
                      <a:pt x="181" y="51"/>
                      <a:pt x="180" y="46"/>
                    </a:cubicBezTo>
                    <a:cubicBezTo>
                      <a:pt x="178" y="41"/>
                      <a:pt x="177" y="37"/>
                      <a:pt x="174" y="34"/>
                    </a:cubicBezTo>
                    <a:cubicBezTo>
                      <a:pt x="172" y="31"/>
                      <a:pt x="169" y="29"/>
                      <a:pt x="165" y="28"/>
                    </a:cubicBezTo>
                    <a:cubicBezTo>
                      <a:pt x="162" y="27"/>
                      <a:pt x="158" y="26"/>
                      <a:pt x="153" y="26"/>
                    </a:cubicBezTo>
                    <a:cubicBezTo>
                      <a:pt x="149" y="26"/>
                      <a:pt x="145" y="27"/>
                      <a:pt x="141" y="29"/>
                    </a:cubicBezTo>
                    <a:cubicBezTo>
                      <a:pt x="137" y="32"/>
                      <a:pt x="134" y="34"/>
                      <a:pt x="131" y="38"/>
                    </a:cubicBezTo>
                    <a:cubicBezTo>
                      <a:pt x="129" y="42"/>
                      <a:pt x="127" y="46"/>
                      <a:pt x="125" y="51"/>
                    </a:cubicBezTo>
                    <a:cubicBezTo>
                      <a:pt x="124" y="56"/>
                      <a:pt x="123" y="61"/>
                      <a:pt x="123" y="66"/>
                    </a:cubicBezTo>
                    <a:cubicBezTo>
                      <a:pt x="123" y="147"/>
                      <a:pt x="123" y="147"/>
                      <a:pt x="123" y="147"/>
                    </a:cubicBezTo>
                    <a:cubicBezTo>
                      <a:pt x="91" y="147"/>
                      <a:pt x="91" y="147"/>
                      <a:pt x="91" y="147"/>
                    </a:cubicBezTo>
                    <a:cubicBezTo>
                      <a:pt x="91" y="63"/>
                      <a:pt x="91" y="63"/>
                      <a:pt x="91" y="63"/>
                    </a:cubicBezTo>
                    <a:cubicBezTo>
                      <a:pt x="91" y="56"/>
                      <a:pt x="90" y="50"/>
                      <a:pt x="89" y="46"/>
                    </a:cubicBezTo>
                    <a:cubicBezTo>
                      <a:pt x="87" y="41"/>
                      <a:pt x="85" y="37"/>
                      <a:pt x="83" y="34"/>
                    </a:cubicBezTo>
                    <a:cubicBezTo>
                      <a:pt x="80" y="32"/>
                      <a:pt x="77" y="29"/>
                      <a:pt x="74" y="28"/>
                    </a:cubicBezTo>
                    <a:cubicBezTo>
                      <a:pt x="71" y="27"/>
                      <a:pt x="67" y="26"/>
                      <a:pt x="62" y="26"/>
                    </a:cubicBezTo>
                    <a:cubicBezTo>
                      <a:pt x="58" y="26"/>
                      <a:pt x="54" y="27"/>
                      <a:pt x="50" y="29"/>
                    </a:cubicBezTo>
                    <a:cubicBezTo>
                      <a:pt x="47" y="31"/>
                      <a:pt x="43" y="34"/>
                      <a:pt x="41" y="37"/>
                    </a:cubicBezTo>
                    <a:cubicBezTo>
                      <a:pt x="38" y="40"/>
                      <a:pt x="36" y="45"/>
                      <a:pt x="34" y="50"/>
                    </a:cubicBezTo>
                    <a:cubicBezTo>
                      <a:pt x="33" y="54"/>
                      <a:pt x="32" y="60"/>
                      <a:pt x="32" y="66"/>
                    </a:cubicBezTo>
                    <a:cubicBezTo>
                      <a:pt x="32" y="147"/>
                      <a:pt x="32" y="147"/>
                      <a:pt x="32" y="147"/>
                    </a:cubicBezTo>
                    <a:cubicBezTo>
                      <a:pt x="0" y="147"/>
                      <a:pt x="0" y="147"/>
                      <a:pt x="0" y="147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32" y="3"/>
                      <a:pt x="32" y="3"/>
                      <a:pt x="32" y="3"/>
                    </a:cubicBezTo>
                    <a:cubicBezTo>
                      <a:pt x="32" y="25"/>
                      <a:pt x="32" y="25"/>
                      <a:pt x="32" y="25"/>
                    </a:cubicBezTo>
                    <a:cubicBezTo>
                      <a:pt x="33" y="25"/>
                      <a:pt x="33" y="25"/>
                      <a:pt x="33" y="25"/>
                    </a:cubicBezTo>
                    <a:cubicBezTo>
                      <a:pt x="38" y="17"/>
                      <a:pt x="44" y="10"/>
                      <a:pt x="52" y="6"/>
                    </a:cubicBezTo>
                    <a:cubicBezTo>
                      <a:pt x="60" y="2"/>
                      <a:pt x="68" y="0"/>
                      <a:pt x="78" y="0"/>
                    </a:cubicBezTo>
                    <a:cubicBezTo>
                      <a:pt x="83" y="0"/>
                      <a:pt x="88" y="0"/>
                      <a:pt x="92" y="2"/>
                    </a:cubicBezTo>
                    <a:cubicBezTo>
                      <a:pt x="96" y="3"/>
                      <a:pt x="100" y="5"/>
                      <a:pt x="104" y="7"/>
                    </a:cubicBezTo>
                    <a:cubicBezTo>
                      <a:pt x="107" y="10"/>
                      <a:pt x="110" y="13"/>
                      <a:pt x="113" y="16"/>
                    </a:cubicBezTo>
                    <a:cubicBezTo>
                      <a:pt x="116" y="20"/>
                      <a:pt x="118" y="23"/>
                      <a:pt x="119" y="28"/>
                    </a:cubicBezTo>
                    <a:cubicBezTo>
                      <a:pt x="125" y="18"/>
                      <a:pt x="132" y="11"/>
                      <a:pt x="140" y="6"/>
                    </a:cubicBezTo>
                    <a:cubicBezTo>
                      <a:pt x="148" y="2"/>
                      <a:pt x="157" y="0"/>
                      <a:pt x="167" y="0"/>
                    </a:cubicBezTo>
                    <a:cubicBezTo>
                      <a:pt x="183" y="0"/>
                      <a:pt x="194" y="4"/>
                      <a:pt x="202" y="14"/>
                    </a:cubicBezTo>
                    <a:cubicBezTo>
                      <a:pt x="210" y="23"/>
                      <a:pt x="214" y="38"/>
                      <a:pt x="214" y="58"/>
                    </a:cubicBezTo>
                    <a:cubicBezTo>
                      <a:pt x="214" y="147"/>
                      <a:pt x="214" y="147"/>
                      <a:pt x="214" y="147"/>
                    </a:cubicBezTo>
                    <a:lnTo>
                      <a:pt x="182" y="147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245" name="Freeform 41">
                <a:extLst>
                  <a:ext uri="{FF2B5EF4-FFF2-40B4-BE49-F238E27FC236}">
                    <a16:creationId xmlns:a16="http://schemas.microsoft.com/office/drawing/2014/main" id="{4179646C-0CC8-4056-82B4-153C01B1C221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3889389" y="5664851"/>
                <a:ext cx="86300" cy="106819"/>
              </a:xfrm>
              <a:custGeom>
                <a:avLst/>
                <a:gdLst/>
                <a:ahLst/>
                <a:cxnLst>
                  <a:cxn ang="0">
                    <a:pos x="89" y="147"/>
                  </a:cxn>
                  <a:cxn ang="0">
                    <a:pos x="89" y="127"/>
                  </a:cxn>
                  <a:cxn ang="0">
                    <a:pos x="89" y="127"/>
                  </a:cxn>
                  <a:cxn ang="0">
                    <a:pos x="71" y="144"/>
                  </a:cxn>
                  <a:cxn ang="0">
                    <a:pos x="46" y="150"/>
                  </a:cxn>
                  <a:cxn ang="0">
                    <a:pos x="27" y="147"/>
                  </a:cxn>
                  <a:cxn ang="0">
                    <a:pos x="12" y="139"/>
                  </a:cxn>
                  <a:cxn ang="0">
                    <a:pos x="3" y="125"/>
                  </a:cxn>
                  <a:cxn ang="0">
                    <a:pos x="0" y="108"/>
                  </a:cxn>
                  <a:cxn ang="0">
                    <a:pos x="3" y="90"/>
                  </a:cxn>
                  <a:cxn ang="0">
                    <a:pos x="11" y="76"/>
                  </a:cxn>
                  <a:cxn ang="0">
                    <a:pos x="26" y="66"/>
                  </a:cxn>
                  <a:cxn ang="0">
                    <a:pos x="47" y="60"/>
                  </a:cxn>
                  <a:cxn ang="0">
                    <a:pos x="89" y="54"/>
                  </a:cxn>
                  <a:cxn ang="0">
                    <a:pos x="82" y="32"/>
                  </a:cxn>
                  <a:cxn ang="0">
                    <a:pos x="62" y="25"/>
                  </a:cxn>
                  <a:cxn ang="0">
                    <a:pos x="37" y="29"/>
                  </a:cxn>
                  <a:cxn ang="0">
                    <a:pos x="14" y="41"/>
                  </a:cxn>
                  <a:cxn ang="0">
                    <a:pos x="14" y="12"/>
                  </a:cxn>
                  <a:cxn ang="0">
                    <a:pos x="23" y="8"/>
                  </a:cxn>
                  <a:cxn ang="0">
                    <a:pos x="36" y="4"/>
                  </a:cxn>
                  <a:cxn ang="0">
                    <a:pos x="51" y="1"/>
                  </a:cxn>
                  <a:cxn ang="0">
                    <a:pos x="66" y="0"/>
                  </a:cxn>
                  <a:cxn ang="0">
                    <a:pos x="90" y="3"/>
                  </a:cxn>
                  <a:cxn ang="0">
                    <a:pos x="108" y="14"/>
                  </a:cxn>
                  <a:cxn ang="0">
                    <a:pos x="118" y="32"/>
                  </a:cxn>
                  <a:cxn ang="0">
                    <a:pos x="121" y="56"/>
                  </a:cxn>
                  <a:cxn ang="0">
                    <a:pos x="121" y="147"/>
                  </a:cxn>
                  <a:cxn ang="0">
                    <a:pos x="89" y="147"/>
                  </a:cxn>
                  <a:cxn ang="0">
                    <a:pos x="58" y="81"/>
                  </a:cxn>
                  <a:cxn ang="0">
                    <a:pos x="45" y="84"/>
                  </a:cxn>
                  <a:cxn ang="0">
                    <a:pos x="37" y="89"/>
                  </a:cxn>
                  <a:cxn ang="0">
                    <a:pos x="33" y="96"/>
                  </a:cxn>
                  <a:cxn ang="0">
                    <a:pos x="32" y="104"/>
                  </a:cxn>
                  <a:cxn ang="0">
                    <a:pos x="34" y="113"/>
                  </a:cxn>
                  <a:cxn ang="0">
                    <a:pos x="39" y="119"/>
                  </a:cxn>
                  <a:cxn ang="0">
                    <a:pos x="46" y="123"/>
                  </a:cxn>
                  <a:cxn ang="0">
                    <a:pos x="56" y="125"/>
                  </a:cxn>
                  <a:cxn ang="0">
                    <a:pos x="70" y="122"/>
                  </a:cxn>
                  <a:cxn ang="0">
                    <a:pos x="80" y="115"/>
                  </a:cxn>
                  <a:cxn ang="0">
                    <a:pos x="87" y="104"/>
                  </a:cxn>
                  <a:cxn ang="0">
                    <a:pos x="89" y="90"/>
                  </a:cxn>
                  <a:cxn ang="0">
                    <a:pos x="89" y="77"/>
                  </a:cxn>
                  <a:cxn ang="0">
                    <a:pos x="58" y="81"/>
                  </a:cxn>
                </a:cxnLst>
                <a:rect l="0" t="0" r="r" b="b"/>
                <a:pathLst>
                  <a:path w="121" h="150">
                    <a:moveTo>
                      <a:pt x="89" y="147"/>
                    </a:moveTo>
                    <a:cubicBezTo>
                      <a:pt x="89" y="127"/>
                      <a:pt x="89" y="127"/>
                      <a:pt x="89" y="127"/>
                    </a:cubicBezTo>
                    <a:cubicBezTo>
                      <a:pt x="89" y="127"/>
                      <a:pt x="89" y="127"/>
                      <a:pt x="89" y="127"/>
                    </a:cubicBezTo>
                    <a:cubicBezTo>
                      <a:pt x="84" y="135"/>
                      <a:pt x="78" y="140"/>
                      <a:pt x="71" y="144"/>
                    </a:cubicBezTo>
                    <a:cubicBezTo>
                      <a:pt x="64" y="148"/>
                      <a:pt x="55" y="150"/>
                      <a:pt x="46" y="150"/>
                    </a:cubicBezTo>
                    <a:cubicBezTo>
                      <a:pt x="39" y="150"/>
                      <a:pt x="32" y="149"/>
                      <a:pt x="27" y="147"/>
                    </a:cubicBezTo>
                    <a:cubicBezTo>
                      <a:pt x="21" y="145"/>
                      <a:pt x="16" y="142"/>
                      <a:pt x="12" y="139"/>
                    </a:cubicBezTo>
                    <a:cubicBezTo>
                      <a:pt x="8" y="135"/>
                      <a:pt x="5" y="130"/>
                      <a:pt x="3" y="125"/>
                    </a:cubicBezTo>
                    <a:cubicBezTo>
                      <a:pt x="1" y="120"/>
                      <a:pt x="0" y="114"/>
                      <a:pt x="0" y="108"/>
                    </a:cubicBezTo>
                    <a:cubicBezTo>
                      <a:pt x="0" y="102"/>
                      <a:pt x="1" y="96"/>
                      <a:pt x="3" y="90"/>
                    </a:cubicBezTo>
                    <a:cubicBezTo>
                      <a:pt x="5" y="85"/>
                      <a:pt x="8" y="80"/>
                      <a:pt x="11" y="76"/>
                    </a:cubicBezTo>
                    <a:cubicBezTo>
                      <a:pt x="15" y="72"/>
                      <a:pt x="20" y="69"/>
                      <a:pt x="26" y="66"/>
                    </a:cubicBezTo>
                    <a:cubicBezTo>
                      <a:pt x="32" y="63"/>
                      <a:pt x="39" y="61"/>
                      <a:pt x="47" y="60"/>
                    </a:cubicBezTo>
                    <a:cubicBezTo>
                      <a:pt x="89" y="54"/>
                      <a:pt x="89" y="54"/>
                      <a:pt x="89" y="54"/>
                    </a:cubicBezTo>
                    <a:cubicBezTo>
                      <a:pt x="89" y="44"/>
                      <a:pt x="87" y="37"/>
                      <a:pt x="82" y="32"/>
                    </a:cubicBezTo>
                    <a:cubicBezTo>
                      <a:pt x="78" y="27"/>
                      <a:pt x="71" y="25"/>
                      <a:pt x="62" y="25"/>
                    </a:cubicBezTo>
                    <a:cubicBezTo>
                      <a:pt x="54" y="25"/>
                      <a:pt x="45" y="26"/>
                      <a:pt x="37" y="29"/>
                    </a:cubicBezTo>
                    <a:cubicBezTo>
                      <a:pt x="28" y="32"/>
                      <a:pt x="21" y="36"/>
                      <a:pt x="14" y="41"/>
                    </a:cubicBezTo>
                    <a:cubicBezTo>
                      <a:pt x="14" y="12"/>
                      <a:pt x="14" y="12"/>
                      <a:pt x="14" y="12"/>
                    </a:cubicBezTo>
                    <a:cubicBezTo>
                      <a:pt x="17" y="11"/>
                      <a:pt x="19" y="10"/>
                      <a:pt x="23" y="8"/>
                    </a:cubicBezTo>
                    <a:cubicBezTo>
                      <a:pt x="27" y="7"/>
                      <a:pt x="31" y="5"/>
                      <a:pt x="36" y="4"/>
                    </a:cubicBezTo>
                    <a:cubicBezTo>
                      <a:pt x="41" y="3"/>
                      <a:pt x="45" y="2"/>
                      <a:pt x="51" y="1"/>
                    </a:cubicBezTo>
                    <a:cubicBezTo>
                      <a:pt x="56" y="0"/>
                      <a:pt x="61" y="0"/>
                      <a:pt x="66" y="0"/>
                    </a:cubicBezTo>
                    <a:cubicBezTo>
                      <a:pt x="75" y="0"/>
                      <a:pt x="83" y="1"/>
                      <a:pt x="90" y="3"/>
                    </a:cubicBezTo>
                    <a:cubicBezTo>
                      <a:pt x="97" y="6"/>
                      <a:pt x="103" y="10"/>
                      <a:pt x="108" y="14"/>
                    </a:cubicBezTo>
                    <a:cubicBezTo>
                      <a:pt x="112" y="19"/>
                      <a:pt x="116" y="25"/>
                      <a:pt x="118" y="32"/>
                    </a:cubicBezTo>
                    <a:cubicBezTo>
                      <a:pt x="120" y="39"/>
                      <a:pt x="121" y="47"/>
                      <a:pt x="121" y="56"/>
                    </a:cubicBezTo>
                    <a:cubicBezTo>
                      <a:pt x="121" y="147"/>
                      <a:pt x="121" y="147"/>
                      <a:pt x="121" y="147"/>
                    </a:cubicBezTo>
                    <a:lnTo>
                      <a:pt x="89" y="147"/>
                    </a:lnTo>
                    <a:close/>
                    <a:moveTo>
                      <a:pt x="58" y="81"/>
                    </a:moveTo>
                    <a:cubicBezTo>
                      <a:pt x="53" y="82"/>
                      <a:pt x="49" y="83"/>
                      <a:pt x="45" y="84"/>
                    </a:cubicBezTo>
                    <a:cubicBezTo>
                      <a:pt x="42" y="85"/>
                      <a:pt x="39" y="87"/>
                      <a:pt x="37" y="89"/>
                    </a:cubicBezTo>
                    <a:cubicBezTo>
                      <a:pt x="36" y="91"/>
                      <a:pt x="34" y="93"/>
                      <a:pt x="33" y="96"/>
                    </a:cubicBezTo>
                    <a:cubicBezTo>
                      <a:pt x="33" y="98"/>
                      <a:pt x="32" y="101"/>
                      <a:pt x="32" y="104"/>
                    </a:cubicBezTo>
                    <a:cubicBezTo>
                      <a:pt x="32" y="107"/>
                      <a:pt x="33" y="110"/>
                      <a:pt x="34" y="113"/>
                    </a:cubicBezTo>
                    <a:cubicBezTo>
                      <a:pt x="35" y="115"/>
                      <a:pt x="37" y="117"/>
                      <a:pt x="39" y="119"/>
                    </a:cubicBezTo>
                    <a:cubicBezTo>
                      <a:pt x="41" y="121"/>
                      <a:pt x="43" y="122"/>
                      <a:pt x="46" y="123"/>
                    </a:cubicBezTo>
                    <a:cubicBezTo>
                      <a:pt x="49" y="124"/>
                      <a:pt x="53" y="125"/>
                      <a:pt x="56" y="125"/>
                    </a:cubicBezTo>
                    <a:cubicBezTo>
                      <a:pt x="61" y="125"/>
                      <a:pt x="66" y="124"/>
                      <a:pt x="70" y="122"/>
                    </a:cubicBezTo>
                    <a:cubicBezTo>
                      <a:pt x="74" y="120"/>
                      <a:pt x="77" y="118"/>
                      <a:pt x="80" y="115"/>
                    </a:cubicBezTo>
                    <a:cubicBezTo>
                      <a:pt x="83" y="111"/>
                      <a:pt x="86" y="108"/>
                      <a:pt x="87" y="104"/>
                    </a:cubicBezTo>
                    <a:cubicBezTo>
                      <a:pt x="89" y="99"/>
                      <a:pt x="89" y="95"/>
                      <a:pt x="89" y="90"/>
                    </a:cubicBezTo>
                    <a:cubicBezTo>
                      <a:pt x="89" y="77"/>
                      <a:pt x="89" y="77"/>
                      <a:pt x="89" y="77"/>
                    </a:cubicBezTo>
                    <a:lnTo>
                      <a:pt x="58" y="8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246" name="Freeform 42">
                <a:extLst>
                  <a:ext uri="{FF2B5EF4-FFF2-40B4-BE49-F238E27FC236}">
                    <a16:creationId xmlns:a16="http://schemas.microsoft.com/office/drawing/2014/main" id="{2FB9943F-8BE7-406E-9DAB-1512C75909D8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4052634" y="5626227"/>
                <a:ext cx="109836" cy="143331"/>
              </a:xfrm>
              <a:custGeom>
                <a:avLst/>
                <a:gdLst/>
                <a:ahLst/>
                <a:cxnLst>
                  <a:cxn ang="0">
                    <a:pos x="109" y="201"/>
                  </a:cxn>
                  <a:cxn ang="0">
                    <a:pos x="40" y="112"/>
                  </a:cxn>
                  <a:cxn ang="0">
                    <a:pos x="37" y="107"/>
                  </a:cxn>
                  <a:cxn ang="0">
                    <a:pos x="34" y="103"/>
                  </a:cxn>
                  <a:cxn ang="0">
                    <a:pos x="34" y="103"/>
                  </a:cxn>
                  <a:cxn ang="0">
                    <a:pos x="34" y="201"/>
                  </a:cxn>
                  <a:cxn ang="0">
                    <a:pos x="0" y="201"/>
                  </a:cxn>
                  <a:cxn ang="0">
                    <a:pos x="0" y="0"/>
                  </a:cxn>
                  <a:cxn ang="0">
                    <a:pos x="34" y="0"/>
                  </a:cxn>
                  <a:cxn ang="0">
                    <a:pos x="34" y="94"/>
                  </a:cxn>
                  <a:cxn ang="0">
                    <a:pos x="34" y="94"/>
                  </a:cxn>
                  <a:cxn ang="0">
                    <a:pos x="37" y="90"/>
                  </a:cxn>
                  <a:cxn ang="0">
                    <a:pos x="40" y="86"/>
                  </a:cxn>
                  <a:cxn ang="0">
                    <a:pos x="107" y="0"/>
                  </a:cxn>
                  <a:cxn ang="0">
                    <a:pos x="148" y="0"/>
                  </a:cxn>
                  <a:cxn ang="0">
                    <a:pos x="67" y="96"/>
                  </a:cxn>
                  <a:cxn ang="0">
                    <a:pos x="154" y="201"/>
                  </a:cxn>
                  <a:cxn ang="0">
                    <a:pos x="109" y="201"/>
                  </a:cxn>
                </a:cxnLst>
                <a:rect l="0" t="0" r="r" b="b"/>
                <a:pathLst>
                  <a:path w="154" h="201">
                    <a:moveTo>
                      <a:pt x="109" y="201"/>
                    </a:moveTo>
                    <a:cubicBezTo>
                      <a:pt x="40" y="112"/>
                      <a:pt x="40" y="112"/>
                      <a:pt x="40" y="112"/>
                    </a:cubicBezTo>
                    <a:cubicBezTo>
                      <a:pt x="39" y="110"/>
                      <a:pt x="38" y="109"/>
                      <a:pt x="37" y="107"/>
                    </a:cubicBezTo>
                    <a:cubicBezTo>
                      <a:pt x="36" y="106"/>
                      <a:pt x="35" y="104"/>
                      <a:pt x="34" y="103"/>
                    </a:cubicBezTo>
                    <a:cubicBezTo>
                      <a:pt x="34" y="103"/>
                      <a:pt x="34" y="103"/>
                      <a:pt x="34" y="103"/>
                    </a:cubicBezTo>
                    <a:cubicBezTo>
                      <a:pt x="34" y="201"/>
                      <a:pt x="34" y="201"/>
                      <a:pt x="34" y="201"/>
                    </a:cubicBezTo>
                    <a:cubicBezTo>
                      <a:pt x="0" y="201"/>
                      <a:pt x="0" y="201"/>
                      <a:pt x="0" y="20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34" y="94"/>
                      <a:pt x="34" y="94"/>
                      <a:pt x="34" y="94"/>
                    </a:cubicBezTo>
                    <a:cubicBezTo>
                      <a:pt x="34" y="94"/>
                      <a:pt x="34" y="94"/>
                      <a:pt x="34" y="94"/>
                    </a:cubicBezTo>
                    <a:cubicBezTo>
                      <a:pt x="35" y="93"/>
                      <a:pt x="36" y="91"/>
                      <a:pt x="37" y="90"/>
                    </a:cubicBezTo>
                    <a:cubicBezTo>
                      <a:pt x="38" y="88"/>
                      <a:pt x="39" y="87"/>
                      <a:pt x="40" y="86"/>
                    </a:cubicBezTo>
                    <a:cubicBezTo>
                      <a:pt x="107" y="0"/>
                      <a:pt x="107" y="0"/>
                      <a:pt x="107" y="0"/>
                    </a:cubicBezTo>
                    <a:cubicBezTo>
                      <a:pt x="148" y="0"/>
                      <a:pt x="148" y="0"/>
                      <a:pt x="148" y="0"/>
                    </a:cubicBezTo>
                    <a:cubicBezTo>
                      <a:pt x="67" y="96"/>
                      <a:pt x="67" y="96"/>
                      <a:pt x="67" y="96"/>
                    </a:cubicBezTo>
                    <a:cubicBezTo>
                      <a:pt x="154" y="201"/>
                      <a:pt x="154" y="201"/>
                      <a:pt x="154" y="201"/>
                    </a:cubicBezTo>
                    <a:lnTo>
                      <a:pt x="109" y="20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247" name="Freeform 43">
                <a:extLst>
                  <a:ext uri="{FF2B5EF4-FFF2-40B4-BE49-F238E27FC236}">
                    <a16:creationId xmlns:a16="http://schemas.microsoft.com/office/drawing/2014/main" id="{DC334FF6-FA89-4939-A2D5-5683DC8440AD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4163677" y="5664851"/>
                <a:ext cx="86300" cy="106819"/>
              </a:xfrm>
              <a:custGeom>
                <a:avLst/>
                <a:gdLst/>
                <a:ahLst/>
                <a:cxnLst>
                  <a:cxn ang="0">
                    <a:pos x="89" y="147"/>
                  </a:cxn>
                  <a:cxn ang="0">
                    <a:pos x="89" y="127"/>
                  </a:cxn>
                  <a:cxn ang="0">
                    <a:pos x="88" y="127"/>
                  </a:cxn>
                  <a:cxn ang="0">
                    <a:pos x="70" y="144"/>
                  </a:cxn>
                  <a:cxn ang="0">
                    <a:pos x="46" y="150"/>
                  </a:cxn>
                  <a:cxn ang="0">
                    <a:pos x="26" y="147"/>
                  </a:cxn>
                  <a:cxn ang="0">
                    <a:pos x="12" y="139"/>
                  </a:cxn>
                  <a:cxn ang="0">
                    <a:pos x="3" y="125"/>
                  </a:cxn>
                  <a:cxn ang="0">
                    <a:pos x="0" y="108"/>
                  </a:cxn>
                  <a:cxn ang="0">
                    <a:pos x="3" y="90"/>
                  </a:cxn>
                  <a:cxn ang="0">
                    <a:pos x="11" y="76"/>
                  </a:cxn>
                  <a:cxn ang="0">
                    <a:pos x="26" y="66"/>
                  </a:cxn>
                  <a:cxn ang="0">
                    <a:pos x="47" y="60"/>
                  </a:cxn>
                  <a:cxn ang="0">
                    <a:pos x="89" y="54"/>
                  </a:cxn>
                  <a:cxn ang="0">
                    <a:pos x="82" y="32"/>
                  </a:cxn>
                  <a:cxn ang="0">
                    <a:pos x="62" y="25"/>
                  </a:cxn>
                  <a:cxn ang="0">
                    <a:pos x="36" y="29"/>
                  </a:cxn>
                  <a:cxn ang="0">
                    <a:pos x="14" y="41"/>
                  </a:cxn>
                  <a:cxn ang="0">
                    <a:pos x="14" y="12"/>
                  </a:cxn>
                  <a:cxn ang="0">
                    <a:pos x="23" y="8"/>
                  </a:cxn>
                  <a:cxn ang="0">
                    <a:pos x="35" y="4"/>
                  </a:cxn>
                  <a:cxn ang="0">
                    <a:pos x="50" y="1"/>
                  </a:cxn>
                  <a:cxn ang="0">
                    <a:pos x="65" y="0"/>
                  </a:cxn>
                  <a:cxn ang="0">
                    <a:pos x="90" y="3"/>
                  </a:cxn>
                  <a:cxn ang="0">
                    <a:pos x="107" y="14"/>
                  </a:cxn>
                  <a:cxn ang="0">
                    <a:pos x="117" y="32"/>
                  </a:cxn>
                  <a:cxn ang="0">
                    <a:pos x="121" y="56"/>
                  </a:cxn>
                  <a:cxn ang="0">
                    <a:pos x="121" y="147"/>
                  </a:cxn>
                  <a:cxn ang="0">
                    <a:pos x="89" y="147"/>
                  </a:cxn>
                  <a:cxn ang="0">
                    <a:pos x="58" y="81"/>
                  </a:cxn>
                  <a:cxn ang="0">
                    <a:pos x="45" y="84"/>
                  </a:cxn>
                  <a:cxn ang="0">
                    <a:pos x="37" y="89"/>
                  </a:cxn>
                  <a:cxn ang="0">
                    <a:pos x="33" y="96"/>
                  </a:cxn>
                  <a:cxn ang="0">
                    <a:pos x="32" y="104"/>
                  </a:cxn>
                  <a:cxn ang="0">
                    <a:pos x="34" y="113"/>
                  </a:cxn>
                  <a:cxn ang="0">
                    <a:pos x="38" y="119"/>
                  </a:cxn>
                  <a:cxn ang="0">
                    <a:pos x="46" y="123"/>
                  </a:cxn>
                  <a:cxn ang="0">
                    <a:pos x="56" y="125"/>
                  </a:cxn>
                  <a:cxn ang="0">
                    <a:pos x="69" y="122"/>
                  </a:cxn>
                  <a:cxn ang="0">
                    <a:pos x="80" y="115"/>
                  </a:cxn>
                  <a:cxn ang="0">
                    <a:pos x="87" y="104"/>
                  </a:cxn>
                  <a:cxn ang="0">
                    <a:pos x="89" y="90"/>
                  </a:cxn>
                  <a:cxn ang="0">
                    <a:pos x="89" y="77"/>
                  </a:cxn>
                  <a:cxn ang="0">
                    <a:pos x="58" y="81"/>
                  </a:cxn>
                </a:cxnLst>
                <a:rect l="0" t="0" r="r" b="b"/>
                <a:pathLst>
                  <a:path w="121" h="150">
                    <a:moveTo>
                      <a:pt x="89" y="147"/>
                    </a:moveTo>
                    <a:cubicBezTo>
                      <a:pt x="89" y="127"/>
                      <a:pt x="89" y="127"/>
                      <a:pt x="89" y="127"/>
                    </a:cubicBezTo>
                    <a:cubicBezTo>
                      <a:pt x="88" y="127"/>
                      <a:pt x="88" y="127"/>
                      <a:pt x="88" y="127"/>
                    </a:cubicBezTo>
                    <a:cubicBezTo>
                      <a:pt x="83" y="135"/>
                      <a:pt x="77" y="140"/>
                      <a:pt x="70" y="144"/>
                    </a:cubicBezTo>
                    <a:cubicBezTo>
                      <a:pt x="63" y="148"/>
                      <a:pt x="55" y="150"/>
                      <a:pt x="46" y="150"/>
                    </a:cubicBezTo>
                    <a:cubicBezTo>
                      <a:pt x="38" y="150"/>
                      <a:pt x="32" y="149"/>
                      <a:pt x="26" y="147"/>
                    </a:cubicBezTo>
                    <a:cubicBezTo>
                      <a:pt x="20" y="145"/>
                      <a:pt x="16" y="142"/>
                      <a:pt x="12" y="139"/>
                    </a:cubicBezTo>
                    <a:cubicBezTo>
                      <a:pt x="8" y="135"/>
                      <a:pt x="5" y="130"/>
                      <a:pt x="3" y="125"/>
                    </a:cubicBezTo>
                    <a:cubicBezTo>
                      <a:pt x="1" y="120"/>
                      <a:pt x="0" y="114"/>
                      <a:pt x="0" y="108"/>
                    </a:cubicBezTo>
                    <a:cubicBezTo>
                      <a:pt x="0" y="102"/>
                      <a:pt x="1" y="96"/>
                      <a:pt x="3" y="90"/>
                    </a:cubicBezTo>
                    <a:cubicBezTo>
                      <a:pt x="4" y="85"/>
                      <a:pt x="7" y="80"/>
                      <a:pt x="11" y="76"/>
                    </a:cubicBezTo>
                    <a:cubicBezTo>
                      <a:pt x="15" y="72"/>
                      <a:pt x="20" y="69"/>
                      <a:pt x="26" y="66"/>
                    </a:cubicBezTo>
                    <a:cubicBezTo>
                      <a:pt x="32" y="63"/>
                      <a:pt x="39" y="61"/>
                      <a:pt x="47" y="60"/>
                    </a:cubicBezTo>
                    <a:cubicBezTo>
                      <a:pt x="89" y="54"/>
                      <a:pt x="89" y="54"/>
                      <a:pt x="89" y="54"/>
                    </a:cubicBezTo>
                    <a:cubicBezTo>
                      <a:pt x="89" y="44"/>
                      <a:pt x="87" y="37"/>
                      <a:pt x="82" y="32"/>
                    </a:cubicBezTo>
                    <a:cubicBezTo>
                      <a:pt x="77" y="27"/>
                      <a:pt x="70" y="25"/>
                      <a:pt x="62" y="25"/>
                    </a:cubicBezTo>
                    <a:cubicBezTo>
                      <a:pt x="53" y="25"/>
                      <a:pt x="45" y="26"/>
                      <a:pt x="36" y="29"/>
                    </a:cubicBezTo>
                    <a:cubicBezTo>
                      <a:pt x="28" y="32"/>
                      <a:pt x="20" y="36"/>
                      <a:pt x="14" y="41"/>
                    </a:cubicBezTo>
                    <a:cubicBezTo>
                      <a:pt x="14" y="12"/>
                      <a:pt x="14" y="12"/>
                      <a:pt x="14" y="12"/>
                    </a:cubicBezTo>
                    <a:cubicBezTo>
                      <a:pt x="16" y="11"/>
                      <a:pt x="19" y="10"/>
                      <a:pt x="23" y="8"/>
                    </a:cubicBezTo>
                    <a:cubicBezTo>
                      <a:pt x="26" y="7"/>
                      <a:pt x="31" y="5"/>
                      <a:pt x="35" y="4"/>
                    </a:cubicBezTo>
                    <a:cubicBezTo>
                      <a:pt x="40" y="3"/>
                      <a:pt x="45" y="2"/>
                      <a:pt x="50" y="1"/>
                    </a:cubicBezTo>
                    <a:cubicBezTo>
                      <a:pt x="55" y="0"/>
                      <a:pt x="60" y="0"/>
                      <a:pt x="65" y="0"/>
                    </a:cubicBezTo>
                    <a:cubicBezTo>
                      <a:pt x="75" y="0"/>
                      <a:pt x="83" y="1"/>
                      <a:pt x="90" y="3"/>
                    </a:cubicBezTo>
                    <a:cubicBezTo>
                      <a:pt x="97" y="6"/>
                      <a:pt x="103" y="10"/>
                      <a:pt x="107" y="14"/>
                    </a:cubicBezTo>
                    <a:cubicBezTo>
                      <a:pt x="112" y="19"/>
                      <a:pt x="115" y="25"/>
                      <a:pt x="117" y="32"/>
                    </a:cubicBezTo>
                    <a:cubicBezTo>
                      <a:pt x="120" y="39"/>
                      <a:pt x="121" y="47"/>
                      <a:pt x="121" y="56"/>
                    </a:cubicBezTo>
                    <a:cubicBezTo>
                      <a:pt x="121" y="147"/>
                      <a:pt x="121" y="147"/>
                      <a:pt x="121" y="147"/>
                    </a:cubicBezTo>
                    <a:lnTo>
                      <a:pt x="89" y="147"/>
                    </a:lnTo>
                    <a:close/>
                    <a:moveTo>
                      <a:pt x="58" y="81"/>
                    </a:moveTo>
                    <a:cubicBezTo>
                      <a:pt x="53" y="82"/>
                      <a:pt x="48" y="83"/>
                      <a:pt x="45" y="84"/>
                    </a:cubicBezTo>
                    <a:cubicBezTo>
                      <a:pt x="42" y="85"/>
                      <a:pt x="39" y="87"/>
                      <a:pt x="37" y="89"/>
                    </a:cubicBezTo>
                    <a:cubicBezTo>
                      <a:pt x="35" y="91"/>
                      <a:pt x="34" y="93"/>
                      <a:pt x="33" y="96"/>
                    </a:cubicBezTo>
                    <a:cubicBezTo>
                      <a:pt x="32" y="98"/>
                      <a:pt x="32" y="101"/>
                      <a:pt x="32" y="104"/>
                    </a:cubicBezTo>
                    <a:cubicBezTo>
                      <a:pt x="32" y="107"/>
                      <a:pt x="32" y="110"/>
                      <a:pt x="34" y="113"/>
                    </a:cubicBezTo>
                    <a:cubicBezTo>
                      <a:pt x="35" y="115"/>
                      <a:pt x="36" y="117"/>
                      <a:pt x="38" y="119"/>
                    </a:cubicBezTo>
                    <a:cubicBezTo>
                      <a:pt x="40" y="121"/>
                      <a:pt x="43" y="122"/>
                      <a:pt x="46" y="123"/>
                    </a:cubicBezTo>
                    <a:cubicBezTo>
                      <a:pt x="49" y="124"/>
                      <a:pt x="52" y="125"/>
                      <a:pt x="56" y="125"/>
                    </a:cubicBezTo>
                    <a:cubicBezTo>
                      <a:pt x="61" y="125"/>
                      <a:pt x="65" y="124"/>
                      <a:pt x="69" y="122"/>
                    </a:cubicBezTo>
                    <a:cubicBezTo>
                      <a:pt x="73" y="120"/>
                      <a:pt x="77" y="118"/>
                      <a:pt x="80" y="115"/>
                    </a:cubicBezTo>
                    <a:cubicBezTo>
                      <a:pt x="83" y="111"/>
                      <a:pt x="85" y="108"/>
                      <a:pt x="87" y="104"/>
                    </a:cubicBezTo>
                    <a:cubicBezTo>
                      <a:pt x="88" y="99"/>
                      <a:pt x="89" y="95"/>
                      <a:pt x="89" y="90"/>
                    </a:cubicBezTo>
                    <a:cubicBezTo>
                      <a:pt x="89" y="77"/>
                      <a:pt x="89" y="77"/>
                      <a:pt x="89" y="77"/>
                    </a:cubicBezTo>
                    <a:lnTo>
                      <a:pt x="58" y="8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248" name="Freeform 44">
                <a:extLst>
                  <a:ext uri="{FF2B5EF4-FFF2-40B4-BE49-F238E27FC236}">
                    <a16:creationId xmlns:a16="http://schemas.microsoft.com/office/drawing/2014/main" id="{E590670A-CD19-440E-8618-88A85BE8E070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4265065" y="5664851"/>
                <a:ext cx="67591" cy="106819"/>
              </a:xfrm>
              <a:custGeom>
                <a:avLst/>
                <a:gdLst/>
                <a:ahLst/>
                <a:cxnLst>
                  <a:cxn ang="0">
                    <a:pos x="95" y="106"/>
                  </a:cxn>
                  <a:cxn ang="0">
                    <a:pos x="92" y="123"/>
                  </a:cxn>
                  <a:cxn ang="0">
                    <a:pos x="81" y="137"/>
                  </a:cxn>
                  <a:cxn ang="0">
                    <a:pos x="63" y="147"/>
                  </a:cxn>
                  <a:cxn ang="0">
                    <a:pos x="38" y="150"/>
                  </a:cxn>
                  <a:cxn ang="0">
                    <a:pos x="29" y="150"/>
                  </a:cxn>
                  <a:cxn ang="0">
                    <a:pos x="19" y="148"/>
                  </a:cxn>
                  <a:cxn ang="0">
                    <a:pos x="9" y="146"/>
                  </a:cxn>
                  <a:cxn ang="0">
                    <a:pos x="0" y="143"/>
                  </a:cxn>
                  <a:cxn ang="0">
                    <a:pos x="0" y="112"/>
                  </a:cxn>
                  <a:cxn ang="0">
                    <a:pos x="10" y="117"/>
                  </a:cxn>
                  <a:cxn ang="0">
                    <a:pos x="20" y="122"/>
                  </a:cxn>
                  <a:cxn ang="0">
                    <a:pos x="30" y="124"/>
                  </a:cxn>
                  <a:cxn ang="0">
                    <a:pos x="39" y="125"/>
                  </a:cxn>
                  <a:cxn ang="0">
                    <a:pos x="57" y="121"/>
                  </a:cxn>
                  <a:cxn ang="0">
                    <a:pos x="63" y="110"/>
                  </a:cxn>
                  <a:cxn ang="0">
                    <a:pos x="62" y="103"/>
                  </a:cxn>
                  <a:cxn ang="0">
                    <a:pos x="58" y="98"/>
                  </a:cxn>
                  <a:cxn ang="0">
                    <a:pos x="49" y="92"/>
                  </a:cxn>
                  <a:cxn ang="0">
                    <a:pos x="35" y="86"/>
                  </a:cxn>
                  <a:cxn ang="0">
                    <a:pos x="20" y="79"/>
                  </a:cxn>
                  <a:cxn ang="0">
                    <a:pos x="10" y="70"/>
                  </a:cxn>
                  <a:cxn ang="0">
                    <a:pos x="3" y="59"/>
                  </a:cxn>
                  <a:cxn ang="0">
                    <a:pos x="0" y="43"/>
                  </a:cxn>
                  <a:cxn ang="0">
                    <a:pos x="4" y="26"/>
                  </a:cxn>
                  <a:cxn ang="0">
                    <a:pos x="15" y="12"/>
                  </a:cxn>
                  <a:cxn ang="0">
                    <a:pos x="33" y="3"/>
                  </a:cxn>
                  <a:cxn ang="0">
                    <a:pos x="55" y="0"/>
                  </a:cxn>
                  <a:cxn ang="0">
                    <a:pos x="64" y="0"/>
                  </a:cxn>
                  <a:cxn ang="0">
                    <a:pos x="73" y="2"/>
                  </a:cxn>
                  <a:cxn ang="0">
                    <a:pos x="81" y="3"/>
                  </a:cxn>
                  <a:cxn ang="0">
                    <a:pos x="88" y="6"/>
                  </a:cxn>
                  <a:cxn ang="0">
                    <a:pos x="88" y="35"/>
                  </a:cxn>
                  <a:cxn ang="0">
                    <a:pos x="80" y="31"/>
                  </a:cxn>
                  <a:cxn ang="0">
                    <a:pos x="72" y="28"/>
                  </a:cxn>
                  <a:cxn ang="0">
                    <a:pos x="63" y="26"/>
                  </a:cxn>
                  <a:cxn ang="0">
                    <a:pos x="54" y="25"/>
                  </a:cxn>
                  <a:cxn ang="0">
                    <a:pos x="39" y="29"/>
                  </a:cxn>
                  <a:cxn ang="0">
                    <a:pos x="33" y="40"/>
                  </a:cxn>
                  <a:cxn ang="0">
                    <a:pos x="35" y="48"/>
                  </a:cxn>
                  <a:cxn ang="0">
                    <a:pos x="39" y="53"/>
                  </a:cxn>
                  <a:cxn ang="0">
                    <a:pos x="46" y="58"/>
                  </a:cxn>
                  <a:cxn ang="0">
                    <a:pos x="59" y="63"/>
                  </a:cxn>
                  <a:cxn ang="0">
                    <a:pos x="73" y="70"/>
                  </a:cxn>
                  <a:cxn ang="0">
                    <a:pos x="85" y="79"/>
                  </a:cxn>
                  <a:cxn ang="0">
                    <a:pos x="93" y="91"/>
                  </a:cxn>
                  <a:cxn ang="0">
                    <a:pos x="95" y="106"/>
                  </a:cxn>
                </a:cxnLst>
                <a:rect l="0" t="0" r="r" b="b"/>
                <a:pathLst>
                  <a:path w="95" h="150">
                    <a:moveTo>
                      <a:pt x="95" y="106"/>
                    </a:moveTo>
                    <a:cubicBezTo>
                      <a:pt x="95" y="112"/>
                      <a:pt x="94" y="118"/>
                      <a:pt x="92" y="123"/>
                    </a:cubicBezTo>
                    <a:cubicBezTo>
                      <a:pt x="89" y="129"/>
                      <a:pt x="86" y="133"/>
                      <a:pt x="81" y="137"/>
                    </a:cubicBezTo>
                    <a:cubicBezTo>
                      <a:pt x="76" y="141"/>
                      <a:pt x="70" y="145"/>
                      <a:pt x="63" y="147"/>
                    </a:cubicBezTo>
                    <a:cubicBezTo>
                      <a:pt x="56" y="149"/>
                      <a:pt x="48" y="150"/>
                      <a:pt x="38" y="150"/>
                    </a:cubicBezTo>
                    <a:cubicBezTo>
                      <a:pt x="35" y="150"/>
                      <a:pt x="33" y="150"/>
                      <a:pt x="29" y="150"/>
                    </a:cubicBezTo>
                    <a:cubicBezTo>
                      <a:pt x="26" y="149"/>
                      <a:pt x="22" y="149"/>
                      <a:pt x="19" y="148"/>
                    </a:cubicBezTo>
                    <a:cubicBezTo>
                      <a:pt x="15" y="147"/>
                      <a:pt x="12" y="147"/>
                      <a:pt x="9" y="146"/>
                    </a:cubicBezTo>
                    <a:cubicBezTo>
                      <a:pt x="6" y="145"/>
                      <a:pt x="3" y="144"/>
                      <a:pt x="0" y="143"/>
                    </a:cubicBezTo>
                    <a:cubicBezTo>
                      <a:pt x="0" y="112"/>
                      <a:pt x="0" y="112"/>
                      <a:pt x="0" y="112"/>
                    </a:cubicBezTo>
                    <a:cubicBezTo>
                      <a:pt x="3" y="114"/>
                      <a:pt x="7" y="116"/>
                      <a:pt x="10" y="117"/>
                    </a:cubicBezTo>
                    <a:cubicBezTo>
                      <a:pt x="13" y="119"/>
                      <a:pt x="17" y="120"/>
                      <a:pt x="20" y="122"/>
                    </a:cubicBezTo>
                    <a:cubicBezTo>
                      <a:pt x="24" y="123"/>
                      <a:pt x="27" y="124"/>
                      <a:pt x="30" y="124"/>
                    </a:cubicBezTo>
                    <a:cubicBezTo>
                      <a:pt x="34" y="125"/>
                      <a:pt x="37" y="125"/>
                      <a:pt x="39" y="125"/>
                    </a:cubicBezTo>
                    <a:cubicBezTo>
                      <a:pt x="48" y="125"/>
                      <a:pt x="53" y="124"/>
                      <a:pt x="57" y="121"/>
                    </a:cubicBezTo>
                    <a:cubicBezTo>
                      <a:pt x="61" y="118"/>
                      <a:pt x="63" y="114"/>
                      <a:pt x="63" y="110"/>
                    </a:cubicBezTo>
                    <a:cubicBezTo>
                      <a:pt x="63" y="107"/>
                      <a:pt x="62" y="105"/>
                      <a:pt x="62" y="103"/>
                    </a:cubicBezTo>
                    <a:cubicBezTo>
                      <a:pt x="61" y="101"/>
                      <a:pt x="60" y="100"/>
                      <a:pt x="58" y="98"/>
                    </a:cubicBezTo>
                    <a:cubicBezTo>
                      <a:pt x="56" y="96"/>
                      <a:pt x="53" y="94"/>
                      <a:pt x="49" y="92"/>
                    </a:cubicBezTo>
                    <a:cubicBezTo>
                      <a:pt x="45" y="91"/>
                      <a:pt x="41" y="88"/>
                      <a:pt x="35" y="86"/>
                    </a:cubicBezTo>
                    <a:cubicBezTo>
                      <a:pt x="30" y="84"/>
                      <a:pt x="25" y="81"/>
                      <a:pt x="20" y="79"/>
                    </a:cubicBezTo>
                    <a:cubicBezTo>
                      <a:pt x="16" y="76"/>
                      <a:pt x="13" y="74"/>
                      <a:pt x="10" y="70"/>
                    </a:cubicBezTo>
                    <a:cubicBezTo>
                      <a:pt x="7" y="67"/>
                      <a:pt x="4" y="63"/>
                      <a:pt x="3" y="59"/>
                    </a:cubicBezTo>
                    <a:cubicBezTo>
                      <a:pt x="1" y="55"/>
                      <a:pt x="0" y="49"/>
                      <a:pt x="0" y="43"/>
                    </a:cubicBezTo>
                    <a:cubicBezTo>
                      <a:pt x="0" y="37"/>
                      <a:pt x="2" y="31"/>
                      <a:pt x="4" y="26"/>
                    </a:cubicBezTo>
                    <a:cubicBezTo>
                      <a:pt x="7" y="21"/>
                      <a:pt x="10" y="16"/>
                      <a:pt x="15" y="12"/>
                    </a:cubicBezTo>
                    <a:cubicBezTo>
                      <a:pt x="20" y="8"/>
                      <a:pt x="26" y="5"/>
                      <a:pt x="33" y="3"/>
                    </a:cubicBezTo>
                    <a:cubicBezTo>
                      <a:pt x="39" y="1"/>
                      <a:pt x="47" y="0"/>
                      <a:pt x="55" y="0"/>
                    </a:cubicBezTo>
                    <a:cubicBezTo>
                      <a:pt x="58" y="0"/>
                      <a:pt x="61" y="0"/>
                      <a:pt x="64" y="0"/>
                    </a:cubicBezTo>
                    <a:cubicBezTo>
                      <a:pt x="67" y="1"/>
                      <a:pt x="70" y="1"/>
                      <a:pt x="73" y="2"/>
                    </a:cubicBezTo>
                    <a:cubicBezTo>
                      <a:pt x="76" y="2"/>
                      <a:pt x="79" y="3"/>
                      <a:pt x="81" y="3"/>
                    </a:cubicBezTo>
                    <a:cubicBezTo>
                      <a:pt x="84" y="4"/>
                      <a:pt x="86" y="5"/>
                      <a:pt x="88" y="6"/>
                    </a:cubicBezTo>
                    <a:cubicBezTo>
                      <a:pt x="88" y="35"/>
                      <a:pt x="88" y="35"/>
                      <a:pt x="88" y="35"/>
                    </a:cubicBezTo>
                    <a:cubicBezTo>
                      <a:pt x="85" y="34"/>
                      <a:pt x="83" y="32"/>
                      <a:pt x="80" y="31"/>
                    </a:cubicBezTo>
                    <a:cubicBezTo>
                      <a:pt x="78" y="30"/>
                      <a:pt x="75" y="29"/>
                      <a:pt x="72" y="28"/>
                    </a:cubicBezTo>
                    <a:cubicBezTo>
                      <a:pt x="69" y="27"/>
                      <a:pt x="66" y="26"/>
                      <a:pt x="63" y="26"/>
                    </a:cubicBezTo>
                    <a:cubicBezTo>
                      <a:pt x="60" y="25"/>
                      <a:pt x="57" y="25"/>
                      <a:pt x="54" y="25"/>
                    </a:cubicBezTo>
                    <a:cubicBezTo>
                      <a:pt x="48" y="25"/>
                      <a:pt x="43" y="26"/>
                      <a:pt x="39" y="29"/>
                    </a:cubicBezTo>
                    <a:cubicBezTo>
                      <a:pt x="35" y="32"/>
                      <a:pt x="33" y="36"/>
                      <a:pt x="33" y="40"/>
                    </a:cubicBezTo>
                    <a:cubicBezTo>
                      <a:pt x="33" y="43"/>
                      <a:pt x="34" y="46"/>
                      <a:pt x="35" y="48"/>
                    </a:cubicBezTo>
                    <a:cubicBezTo>
                      <a:pt x="35" y="50"/>
                      <a:pt x="37" y="52"/>
                      <a:pt x="39" y="53"/>
                    </a:cubicBezTo>
                    <a:cubicBezTo>
                      <a:pt x="41" y="55"/>
                      <a:pt x="43" y="56"/>
                      <a:pt x="46" y="58"/>
                    </a:cubicBezTo>
                    <a:cubicBezTo>
                      <a:pt x="50" y="60"/>
                      <a:pt x="54" y="61"/>
                      <a:pt x="59" y="63"/>
                    </a:cubicBezTo>
                    <a:cubicBezTo>
                      <a:pt x="64" y="65"/>
                      <a:pt x="69" y="68"/>
                      <a:pt x="73" y="70"/>
                    </a:cubicBezTo>
                    <a:cubicBezTo>
                      <a:pt x="78" y="73"/>
                      <a:pt x="82" y="76"/>
                      <a:pt x="85" y="79"/>
                    </a:cubicBezTo>
                    <a:cubicBezTo>
                      <a:pt x="88" y="82"/>
                      <a:pt x="91" y="86"/>
                      <a:pt x="93" y="91"/>
                    </a:cubicBezTo>
                    <a:cubicBezTo>
                      <a:pt x="94" y="95"/>
                      <a:pt x="95" y="100"/>
                      <a:pt x="95" y="10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249" name="Freeform 45">
                <a:extLst>
                  <a:ext uri="{FF2B5EF4-FFF2-40B4-BE49-F238E27FC236}">
                    <a16:creationId xmlns:a16="http://schemas.microsoft.com/office/drawing/2014/main" id="{D82C3FE3-CDA9-4AE7-B57D-9E37A20D6027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4348347" y="5616873"/>
                <a:ext cx="28666" cy="152685"/>
              </a:xfrm>
              <a:custGeom>
                <a:avLst/>
                <a:gdLst/>
                <a:ahLst/>
                <a:cxnLst>
                  <a:cxn ang="0">
                    <a:pos x="40" y="19"/>
                  </a:cxn>
                  <a:cxn ang="0">
                    <a:pos x="39" y="27"/>
                  </a:cxn>
                  <a:cxn ang="0">
                    <a:pos x="34" y="32"/>
                  </a:cxn>
                  <a:cxn ang="0">
                    <a:pos x="28" y="36"/>
                  </a:cxn>
                  <a:cxn ang="0">
                    <a:pos x="20" y="38"/>
                  </a:cxn>
                  <a:cxn ang="0">
                    <a:pos x="12" y="36"/>
                  </a:cxn>
                  <a:cxn ang="0">
                    <a:pos x="6" y="32"/>
                  </a:cxn>
                  <a:cxn ang="0">
                    <a:pos x="2" y="27"/>
                  </a:cxn>
                  <a:cxn ang="0">
                    <a:pos x="0" y="19"/>
                  </a:cxn>
                  <a:cxn ang="0">
                    <a:pos x="2" y="12"/>
                  </a:cxn>
                  <a:cxn ang="0">
                    <a:pos x="6" y="6"/>
                  </a:cxn>
                  <a:cxn ang="0">
                    <a:pos x="12" y="2"/>
                  </a:cxn>
                  <a:cxn ang="0">
                    <a:pos x="20" y="0"/>
                  </a:cxn>
                  <a:cxn ang="0">
                    <a:pos x="28" y="2"/>
                  </a:cxn>
                  <a:cxn ang="0">
                    <a:pos x="34" y="6"/>
                  </a:cxn>
                  <a:cxn ang="0">
                    <a:pos x="39" y="12"/>
                  </a:cxn>
                  <a:cxn ang="0">
                    <a:pos x="40" y="19"/>
                  </a:cxn>
                  <a:cxn ang="0">
                    <a:pos x="4" y="214"/>
                  </a:cxn>
                  <a:cxn ang="0">
                    <a:pos x="4" y="70"/>
                  </a:cxn>
                  <a:cxn ang="0">
                    <a:pos x="36" y="70"/>
                  </a:cxn>
                  <a:cxn ang="0">
                    <a:pos x="36" y="214"/>
                  </a:cxn>
                  <a:cxn ang="0">
                    <a:pos x="4" y="214"/>
                  </a:cxn>
                </a:cxnLst>
                <a:rect l="0" t="0" r="r" b="b"/>
                <a:pathLst>
                  <a:path w="40" h="214">
                    <a:moveTo>
                      <a:pt x="40" y="19"/>
                    </a:moveTo>
                    <a:cubicBezTo>
                      <a:pt x="40" y="22"/>
                      <a:pt x="40" y="24"/>
                      <a:pt x="39" y="27"/>
                    </a:cubicBezTo>
                    <a:cubicBezTo>
                      <a:pt x="38" y="29"/>
                      <a:pt x="36" y="31"/>
                      <a:pt x="34" y="32"/>
                    </a:cubicBezTo>
                    <a:cubicBezTo>
                      <a:pt x="33" y="34"/>
                      <a:pt x="31" y="35"/>
                      <a:pt x="28" y="36"/>
                    </a:cubicBezTo>
                    <a:cubicBezTo>
                      <a:pt x="26" y="37"/>
                      <a:pt x="23" y="38"/>
                      <a:pt x="20" y="38"/>
                    </a:cubicBezTo>
                    <a:cubicBezTo>
                      <a:pt x="17" y="38"/>
                      <a:pt x="15" y="37"/>
                      <a:pt x="12" y="36"/>
                    </a:cubicBezTo>
                    <a:cubicBezTo>
                      <a:pt x="10" y="35"/>
                      <a:pt x="8" y="34"/>
                      <a:pt x="6" y="32"/>
                    </a:cubicBezTo>
                    <a:cubicBezTo>
                      <a:pt x="4" y="31"/>
                      <a:pt x="3" y="29"/>
                      <a:pt x="2" y="27"/>
                    </a:cubicBezTo>
                    <a:cubicBezTo>
                      <a:pt x="1" y="24"/>
                      <a:pt x="0" y="22"/>
                      <a:pt x="0" y="19"/>
                    </a:cubicBezTo>
                    <a:cubicBezTo>
                      <a:pt x="0" y="17"/>
                      <a:pt x="1" y="14"/>
                      <a:pt x="2" y="12"/>
                    </a:cubicBezTo>
                    <a:cubicBezTo>
                      <a:pt x="3" y="9"/>
                      <a:pt x="4" y="7"/>
                      <a:pt x="6" y="6"/>
                    </a:cubicBezTo>
                    <a:cubicBezTo>
                      <a:pt x="8" y="4"/>
                      <a:pt x="10" y="3"/>
                      <a:pt x="12" y="2"/>
                    </a:cubicBezTo>
                    <a:cubicBezTo>
                      <a:pt x="15" y="1"/>
                      <a:pt x="17" y="0"/>
                      <a:pt x="20" y="0"/>
                    </a:cubicBezTo>
                    <a:cubicBezTo>
                      <a:pt x="23" y="0"/>
                      <a:pt x="26" y="1"/>
                      <a:pt x="28" y="2"/>
                    </a:cubicBezTo>
                    <a:cubicBezTo>
                      <a:pt x="30" y="3"/>
                      <a:pt x="33" y="4"/>
                      <a:pt x="34" y="6"/>
                    </a:cubicBezTo>
                    <a:cubicBezTo>
                      <a:pt x="36" y="7"/>
                      <a:pt x="37" y="9"/>
                      <a:pt x="39" y="12"/>
                    </a:cubicBezTo>
                    <a:cubicBezTo>
                      <a:pt x="40" y="14"/>
                      <a:pt x="40" y="17"/>
                      <a:pt x="40" y="19"/>
                    </a:cubicBezTo>
                    <a:close/>
                    <a:moveTo>
                      <a:pt x="4" y="214"/>
                    </a:moveTo>
                    <a:cubicBezTo>
                      <a:pt x="4" y="70"/>
                      <a:pt x="4" y="70"/>
                      <a:pt x="4" y="70"/>
                    </a:cubicBezTo>
                    <a:cubicBezTo>
                      <a:pt x="36" y="70"/>
                      <a:pt x="36" y="70"/>
                      <a:pt x="36" y="70"/>
                    </a:cubicBezTo>
                    <a:cubicBezTo>
                      <a:pt x="36" y="214"/>
                      <a:pt x="36" y="214"/>
                      <a:pt x="36" y="214"/>
                    </a:cubicBezTo>
                    <a:lnTo>
                      <a:pt x="4" y="21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250" name="Freeform 46">
                <a:extLst>
                  <a:ext uri="{FF2B5EF4-FFF2-40B4-BE49-F238E27FC236}">
                    <a16:creationId xmlns:a16="http://schemas.microsoft.com/office/drawing/2014/main" id="{5E4A6918-DBA1-4380-BDE0-F1AFB3DFDDCB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4401153" y="5617778"/>
                <a:ext cx="90524" cy="151780"/>
              </a:xfrm>
              <a:custGeom>
                <a:avLst/>
                <a:gdLst/>
                <a:ahLst/>
                <a:cxnLst>
                  <a:cxn ang="0">
                    <a:pos x="95" y="213"/>
                  </a:cxn>
                  <a:cxn ang="0">
                    <a:pos x="95" y="131"/>
                  </a:cxn>
                  <a:cxn ang="0">
                    <a:pos x="88" y="102"/>
                  </a:cxn>
                  <a:cxn ang="0">
                    <a:pos x="66" y="92"/>
                  </a:cxn>
                  <a:cxn ang="0">
                    <a:pos x="52" y="95"/>
                  </a:cxn>
                  <a:cxn ang="0">
                    <a:pos x="41" y="104"/>
                  </a:cxn>
                  <a:cxn ang="0">
                    <a:pos x="35" y="116"/>
                  </a:cxn>
                  <a:cxn ang="0">
                    <a:pos x="32" y="131"/>
                  </a:cxn>
                  <a:cxn ang="0">
                    <a:pos x="32" y="213"/>
                  </a:cxn>
                  <a:cxn ang="0">
                    <a:pos x="0" y="213"/>
                  </a:cxn>
                  <a:cxn ang="0">
                    <a:pos x="0" y="0"/>
                  </a:cxn>
                  <a:cxn ang="0">
                    <a:pos x="32" y="0"/>
                  </a:cxn>
                  <a:cxn ang="0">
                    <a:pos x="32" y="92"/>
                  </a:cxn>
                  <a:cxn ang="0">
                    <a:pos x="33" y="92"/>
                  </a:cxn>
                  <a:cxn ang="0">
                    <a:pos x="41" y="81"/>
                  </a:cxn>
                  <a:cxn ang="0">
                    <a:pos x="51" y="73"/>
                  </a:cxn>
                  <a:cxn ang="0">
                    <a:pos x="64" y="68"/>
                  </a:cxn>
                  <a:cxn ang="0">
                    <a:pos x="79" y="66"/>
                  </a:cxn>
                  <a:cxn ang="0">
                    <a:pos x="115" y="81"/>
                  </a:cxn>
                  <a:cxn ang="0">
                    <a:pos x="127" y="125"/>
                  </a:cxn>
                  <a:cxn ang="0">
                    <a:pos x="127" y="213"/>
                  </a:cxn>
                  <a:cxn ang="0">
                    <a:pos x="95" y="213"/>
                  </a:cxn>
                </a:cxnLst>
                <a:rect l="0" t="0" r="r" b="b"/>
                <a:pathLst>
                  <a:path w="127" h="213">
                    <a:moveTo>
                      <a:pt x="95" y="213"/>
                    </a:moveTo>
                    <a:cubicBezTo>
                      <a:pt x="95" y="131"/>
                      <a:pt x="95" y="131"/>
                      <a:pt x="95" y="131"/>
                    </a:cubicBezTo>
                    <a:cubicBezTo>
                      <a:pt x="95" y="119"/>
                      <a:pt x="92" y="109"/>
                      <a:pt x="88" y="102"/>
                    </a:cubicBezTo>
                    <a:cubicBezTo>
                      <a:pt x="84" y="95"/>
                      <a:pt x="76" y="92"/>
                      <a:pt x="66" y="92"/>
                    </a:cubicBezTo>
                    <a:cubicBezTo>
                      <a:pt x="61" y="92"/>
                      <a:pt x="56" y="93"/>
                      <a:pt x="52" y="95"/>
                    </a:cubicBezTo>
                    <a:cubicBezTo>
                      <a:pt x="48" y="98"/>
                      <a:pt x="44" y="100"/>
                      <a:pt x="41" y="104"/>
                    </a:cubicBezTo>
                    <a:cubicBezTo>
                      <a:pt x="38" y="108"/>
                      <a:pt x="36" y="112"/>
                      <a:pt x="35" y="116"/>
                    </a:cubicBezTo>
                    <a:cubicBezTo>
                      <a:pt x="33" y="121"/>
                      <a:pt x="32" y="126"/>
                      <a:pt x="32" y="131"/>
                    </a:cubicBezTo>
                    <a:cubicBezTo>
                      <a:pt x="32" y="213"/>
                      <a:pt x="32" y="213"/>
                      <a:pt x="32" y="213"/>
                    </a:cubicBezTo>
                    <a:cubicBezTo>
                      <a:pt x="0" y="213"/>
                      <a:pt x="0" y="213"/>
                      <a:pt x="0" y="21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32" y="92"/>
                      <a:pt x="32" y="92"/>
                      <a:pt x="32" y="92"/>
                    </a:cubicBezTo>
                    <a:cubicBezTo>
                      <a:pt x="33" y="92"/>
                      <a:pt x="33" y="92"/>
                      <a:pt x="33" y="92"/>
                    </a:cubicBezTo>
                    <a:cubicBezTo>
                      <a:pt x="35" y="88"/>
                      <a:pt x="38" y="84"/>
                      <a:pt x="41" y="81"/>
                    </a:cubicBezTo>
                    <a:cubicBezTo>
                      <a:pt x="44" y="78"/>
                      <a:pt x="48" y="75"/>
                      <a:pt x="51" y="73"/>
                    </a:cubicBezTo>
                    <a:cubicBezTo>
                      <a:pt x="55" y="71"/>
                      <a:pt x="59" y="69"/>
                      <a:pt x="64" y="68"/>
                    </a:cubicBezTo>
                    <a:cubicBezTo>
                      <a:pt x="68" y="66"/>
                      <a:pt x="73" y="66"/>
                      <a:pt x="79" y="66"/>
                    </a:cubicBezTo>
                    <a:cubicBezTo>
                      <a:pt x="95" y="66"/>
                      <a:pt x="107" y="71"/>
                      <a:pt x="115" y="81"/>
                    </a:cubicBezTo>
                    <a:cubicBezTo>
                      <a:pt x="123" y="91"/>
                      <a:pt x="127" y="105"/>
                      <a:pt x="127" y="125"/>
                    </a:cubicBezTo>
                    <a:cubicBezTo>
                      <a:pt x="127" y="213"/>
                      <a:pt x="127" y="213"/>
                      <a:pt x="127" y="213"/>
                    </a:cubicBezTo>
                    <a:lnTo>
                      <a:pt x="95" y="21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3B6103B0-C234-4400-9D7D-FA403ACE7521}"/>
                </a:ext>
              </a:extLst>
            </p:cNvPr>
            <p:cNvGrpSpPr/>
            <p:nvPr/>
          </p:nvGrpSpPr>
          <p:grpSpPr bwMode="black">
            <a:xfrm>
              <a:off x="5210380" y="3127477"/>
              <a:ext cx="1632288" cy="168683"/>
              <a:chOff x="9662524" y="5603535"/>
              <a:chExt cx="1748299" cy="186932"/>
            </a:xfrm>
            <a:grpFill/>
            <a:effectLst/>
          </p:grpSpPr>
          <p:sp>
            <p:nvSpPr>
              <p:cNvPr id="230" name="Freeform 19">
                <a:extLst>
                  <a:ext uri="{FF2B5EF4-FFF2-40B4-BE49-F238E27FC236}">
                    <a16:creationId xmlns:a16="http://schemas.microsoft.com/office/drawing/2014/main" id="{A730F4C1-AE83-430E-8CF8-9A64E4AEDF59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9662524" y="5613338"/>
                <a:ext cx="157185" cy="169355"/>
              </a:xfrm>
              <a:custGeom>
                <a:avLst/>
                <a:gdLst/>
                <a:ahLst/>
                <a:cxnLst>
                  <a:cxn ang="0">
                    <a:pos x="78" y="57"/>
                  </a:cxn>
                  <a:cxn ang="0">
                    <a:pos x="123" y="39"/>
                  </a:cxn>
                  <a:cxn ang="0">
                    <a:pos x="138" y="42"/>
                  </a:cxn>
                  <a:cxn ang="0">
                    <a:pos x="130" y="53"/>
                  </a:cxn>
                  <a:cxn ang="0">
                    <a:pos x="76" y="66"/>
                  </a:cxn>
                  <a:cxn ang="0">
                    <a:pos x="71" y="115"/>
                  </a:cxn>
                  <a:cxn ang="0">
                    <a:pos x="127" y="101"/>
                  </a:cxn>
                  <a:cxn ang="0">
                    <a:pos x="110" y="88"/>
                  </a:cxn>
                  <a:cxn ang="0">
                    <a:pos x="111" y="83"/>
                  </a:cxn>
                  <a:cxn ang="0">
                    <a:pos x="145" y="101"/>
                  </a:cxn>
                  <a:cxn ang="0">
                    <a:pos x="207" y="121"/>
                  </a:cxn>
                  <a:cxn ang="0">
                    <a:pos x="224" y="161"/>
                  </a:cxn>
                  <a:cxn ang="0">
                    <a:pos x="203" y="205"/>
                  </a:cxn>
                  <a:cxn ang="0">
                    <a:pos x="132" y="241"/>
                  </a:cxn>
                  <a:cxn ang="0">
                    <a:pos x="130" y="236"/>
                  </a:cxn>
                  <a:cxn ang="0">
                    <a:pos x="188" y="204"/>
                  </a:cxn>
                  <a:cxn ang="0">
                    <a:pos x="208" y="161"/>
                  </a:cxn>
                  <a:cxn ang="0">
                    <a:pos x="194" y="126"/>
                  </a:cxn>
                  <a:cxn ang="0">
                    <a:pos x="143" y="109"/>
                  </a:cxn>
                  <a:cxn ang="0">
                    <a:pos x="123" y="149"/>
                  </a:cxn>
                  <a:cxn ang="0">
                    <a:pos x="94" y="187"/>
                  </a:cxn>
                  <a:cxn ang="0">
                    <a:pos x="105" y="199"/>
                  </a:cxn>
                  <a:cxn ang="0">
                    <a:pos x="103" y="209"/>
                  </a:cxn>
                  <a:cxn ang="0">
                    <a:pos x="90" y="205"/>
                  </a:cxn>
                  <a:cxn ang="0">
                    <a:pos x="84" y="197"/>
                  </a:cxn>
                  <a:cxn ang="0">
                    <a:pos x="55" y="221"/>
                  </a:cxn>
                  <a:cxn ang="0">
                    <a:pos x="26" y="228"/>
                  </a:cxn>
                  <a:cxn ang="0">
                    <a:pos x="1" y="198"/>
                  </a:cxn>
                  <a:cxn ang="0">
                    <a:pos x="28" y="142"/>
                  </a:cxn>
                  <a:cxn ang="0">
                    <a:pos x="61" y="119"/>
                  </a:cxn>
                  <a:cxn ang="0">
                    <a:pos x="64" y="68"/>
                  </a:cxn>
                  <a:cxn ang="0">
                    <a:pos x="34" y="71"/>
                  </a:cxn>
                  <a:cxn ang="0">
                    <a:pos x="18" y="67"/>
                  </a:cxn>
                  <a:cxn ang="0">
                    <a:pos x="7" y="49"/>
                  </a:cxn>
                  <a:cxn ang="0">
                    <a:pos x="11" y="48"/>
                  </a:cxn>
                  <a:cxn ang="0">
                    <a:pos x="34" y="61"/>
                  </a:cxn>
                  <a:cxn ang="0">
                    <a:pos x="65" y="59"/>
                  </a:cxn>
                  <a:cxn ang="0">
                    <a:pos x="70" y="17"/>
                  </a:cxn>
                  <a:cxn ang="0">
                    <a:pos x="55" y="4"/>
                  </a:cxn>
                  <a:cxn ang="0">
                    <a:pos x="55" y="0"/>
                  </a:cxn>
                  <a:cxn ang="0">
                    <a:pos x="82" y="6"/>
                  </a:cxn>
                  <a:cxn ang="0">
                    <a:pos x="87" y="23"/>
                  </a:cxn>
                  <a:cxn ang="0">
                    <a:pos x="78" y="57"/>
                  </a:cxn>
                  <a:cxn ang="0">
                    <a:pos x="34" y="150"/>
                  </a:cxn>
                  <a:cxn ang="0">
                    <a:pos x="15" y="197"/>
                  </a:cxn>
                  <a:cxn ang="0">
                    <a:pos x="28" y="221"/>
                  </a:cxn>
                  <a:cxn ang="0">
                    <a:pos x="54" y="212"/>
                  </a:cxn>
                  <a:cxn ang="0">
                    <a:pos x="79" y="190"/>
                  </a:cxn>
                  <a:cxn ang="0">
                    <a:pos x="61" y="128"/>
                  </a:cxn>
                  <a:cxn ang="0">
                    <a:pos x="34" y="150"/>
                  </a:cxn>
                  <a:cxn ang="0">
                    <a:pos x="71" y="124"/>
                  </a:cxn>
                  <a:cxn ang="0">
                    <a:pos x="89" y="180"/>
                  </a:cxn>
                  <a:cxn ang="0">
                    <a:pos x="111" y="145"/>
                  </a:cxn>
                  <a:cxn ang="0">
                    <a:pos x="126" y="109"/>
                  </a:cxn>
                  <a:cxn ang="0">
                    <a:pos x="71" y="124"/>
                  </a:cxn>
                </a:cxnLst>
                <a:rect l="0" t="0" r="r" b="b"/>
                <a:pathLst>
                  <a:path w="224" h="241">
                    <a:moveTo>
                      <a:pt x="78" y="57"/>
                    </a:moveTo>
                    <a:cubicBezTo>
                      <a:pt x="99" y="52"/>
                      <a:pt x="114" y="46"/>
                      <a:pt x="123" y="39"/>
                    </a:cubicBezTo>
                    <a:cubicBezTo>
                      <a:pt x="131" y="39"/>
                      <a:pt x="136" y="40"/>
                      <a:pt x="138" y="42"/>
                    </a:cubicBezTo>
                    <a:cubicBezTo>
                      <a:pt x="144" y="46"/>
                      <a:pt x="142" y="49"/>
                      <a:pt x="130" y="53"/>
                    </a:cubicBezTo>
                    <a:cubicBezTo>
                      <a:pt x="116" y="58"/>
                      <a:pt x="98" y="63"/>
                      <a:pt x="76" y="66"/>
                    </a:cubicBezTo>
                    <a:cubicBezTo>
                      <a:pt x="73" y="89"/>
                      <a:pt x="71" y="105"/>
                      <a:pt x="71" y="115"/>
                    </a:cubicBezTo>
                    <a:cubicBezTo>
                      <a:pt x="90" y="107"/>
                      <a:pt x="109" y="103"/>
                      <a:pt x="127" y="101"/>
                    </a:cubicBezTo>
                    <a:cubicBezTo>
                      <a:pt x="128" y="94"/>
                      <a:pt x="122" y="89"/>
                      <a:pt x="110" y="88"/>
                    </a:cubicBezTo>
                    <a:cubicBezTo>
                      <a:pt x="107" y="86"/>
                      <a:pt x="108" y="85"/>
                      <a:pt x="111" y="83"/>
                    </a:cubicBezTo>
                    <a:cubicBezTo>
                      <a:pt x="134" y="85"/>
                      <a:pt x="146" y="91"/>
                      <a:pt x="145" y="101"/>
                    </a:cubicBezTo>
                    <a:cubicBezTo>
                      <a:pt x="174" y="102"/>
                      <a:pt x="195" y="109"/>
                      <a:pt x="207" y="121"/>
                    </a:cubicBezTo>
                    <a:cubicBezTo>
                      <a:pt x="218" y="132"/>
                      <a:pt x="224" y="145"/>
                      <a:pt x="224" y="161"/>
                    </a:cubicBezTo>
                    <a:cubicBezTo>
                      <a:pt x="224" y="177"/>
                      <a:pt x="217" y="191"/>
                      <a:pt x="203" y="205"/>
                    </a:cubicBezTo>
                    <a:cubicBezTo>
                      <a:pt x="187" y="221"/>
                      <a:pt x="163" y="233"/>
                      <a:pt x="132" y="241"/>
                    </a:cubicBezTo>
                    <a:cubicBezTo>
                      <a:pt x="126" y="241"/>
                      <a:pt x="126" y="239"/>
                      <a:pt x="130" y="236"/>
                    </a:cubicBezTo>
                    <a:cubicBezTo>
                      <a:pt x="157" y="226"/>
                      <a:pt x="176" y="215"/>
                      <a:pt x="188" y="204"/>
                    </a:cubicBezTo>
                    <a:cubicBezTo>
                      <a:pt x="201" y="190"/>
                      <a:pt x="208" y="176"/>
                      <a:pt x="208" y="161"/>
                    </a:cubicBezTo>
                    <a:cubicBezTo>
                      <a:pt x="208" y="147"/>
                      <a:pt x="203" y="135"/>
                      <a:pt x="194" y="126"/>
                    </a:cubicBezTo>
                    <a:cubicBezTo>
                      <a:pt x="184" y="116"/>
                      <a:pt x="167" y="110"/>
                      <a:pt x="143" y="109"/>
                    </a:cubicBezTo>
                    <a:cubicBezTo>
                      <a:pt x="137" y="121"/>
                      <a:pt x="131" y="134"/>
                      <a:pt x="123" y="149"/>
                    </a:cubicBezTo>
                    <a:cubicBezTo>
                      <a:pt x="114" y="163"/>
                      <a:pt x="105" y="176"/>
                      <a:pt x="94" y="187"/>
                    </a:cubicBezTo>
                    <a:cubicBezTo>
                      <a:pt x="97" y="191"/>
                      <a:pt x="101" y="195"/>
                      <a:pt x="105" y="199"/>
                    </a:cubicBezTo>
                    <a:cubicBezTo>
                      <a:pt x="108" y="203"/>
                      <a:pt x="107" y="206"/>
                      <a:pt x="103" y="209"/>
                    </a:cubicBezTo>
                    <a:cubicBezTo>
                      <a:pt x="99" y="212"/>
                      <a:pt x="94" y="211"/>
                      <a:pt x="90" y="205"/>
                    </a:cubicBezTo>
                    <a:cubicBezTo>
                      <a:pt x="88" y="202"/>
                      <a:pt x="86" y="199"/>
                      <a:pt x="84" y="197"/>
                    </a:cubicBezTo>
                    <a:cubicBezTo>
                      <a:pt x="75" y="207"/>
                      <a:pt x="65" y="215"/>
                      <a:pt x="55" y="221"/>
                    </a:cubicBezTo>
                    <a:cubicBezTo>
                      <a:pt x="45" y="227"/>
                      <a:pt x="36" y="229"/>
                      <a:pt x="26" y="228"/>
                    </a:cubicBezTo>
                    <a:cubicBezTo>
                      <a:pt x="11" y="227"/>
                      <a:pt x="3" y="217"/>
                      <a:pt x="1" y="198"/>
                    </a:cubicBezTo>
                    <a:cubicBezTo>
                      <a:pt x="0" y="179"/>
                      <a:pt x="9" y="160"/>
                      <a:pt x="28" y="142"/>
                    </a:cubicBezTo>
                    <a:cubicBezTo>
                      <a:pt x="37" y="134"/>
                      <a:pt x="48" y="126"/>
                      <a:pt x="61" y="119"/>
                    </a:cubicBezTo>
                    <a:cubicBezTo>
                      <a:pt x="61" y="108"/>
                      <a:pt x="62" y="91"/>
                      <a:pt x="64" y="68"/>
                    </a:cubicBezTo>
                    <a:cubicBezTo>
                      <a:pt x="54" y="69"/>
                      <a:pt x="43" y="70"/>
                      <a:pt x="34" y="71"/>
                    </a:cubicBezTo>
                    <a:cubicBezTo>
                      <a:pt x="27" y="72"/>
                      <a:pt x="22" y="70"/>
                      <a:pt x="18" y="67"/>
                    </a:cubicBezTo>
                    <a:cubicBezTo>
                      <a:pt x="12" y="61"/>
                      <a:pt x="8" y="55"/>
                      <a:pt x="7" y="49"/>
                    </a:cubicBezTo>
                    <a:cubicBezTo>
                      <a:pt x="8" y="45"/>
                      <a:pt x="9" y="45"/>
                      <a:pt x="11" y="48"/>
                    </a:cubicBezTo>
                    <a:cubicBezTo>
                      <a:pt x="16" y="57"/>
                      <a:pt x="23" y="61"/>
                      <a:pt x="34" y="61"/>
                    </a:cubicBezTo>
                    <a:cubicBezTo>
                      <a:pt x="46" y="61"/>
                      <a:pt x="57" y="60"/>
                      <a:pt x="65" y="59"/>
                    </a:cubicBezTo>
                    <a:cubicBezTo>
                      <a:pt x="67" y="44"/>
                      <a:pt x="69" y="30"/>
                      <a:pt x="70" y="17"/>
                    </a:cubicBezTo>
                    <a:cubicBezTo>
                      <a:pt x="70" y="10"/>
                      <a:pt x="66" y="6"/>
                      <a:pt x="55" y="4"/>
                    </a:cubicBezTo>
                    <a:cubicBezTo>
                      <a:pt x="52" y="4"/>
                      <a:pt x="52" y="3"/>
                      <a:pt x="55" y="0"/>
                    </a:cubicBezTo>
                    <a:cubicBezTo>
                      <a:pt x="66" y="0"/>
                      <a:pt x="75" y="2"/>
                      <a:pt x="82" y="6"/>
                    </a:cubicBezTo>
                    <a:cubicBezTo>
                      <a:pt x="91" y="10"/>
                      <a:pt x="93" y="16"/>
                      <a:pt x="87" y="23"/>
                    </a:cubicBezTo>
                    <a:cubicBezTo>
                      <a:pt x="84" y="29"/>
                      <a:pt x="81" y="40"/>
                      <a:pt x="78" y="57"/>
                    </a:cubicBezTo>
                    <a:close/>
                    <a:moveTo>
                      <a:pt x="34" y="150"/>
                    </a:moveTo>
                    <a:cubicBezTo>
                      <a:pt x="21" y="164"/>
                      <a:pt x="15" y="180"/>
                      <a:pt x="15" y="197"/>
                    </a:cubicBezTo>
                    <a:cubicBezTo>
                      <a:pt x="15" y="212"/>
                      <a:pt x="19" y="220"/>
                      <a:pt x="28" y="221"/>
                    </a:cubicBezTo>
                    <a:cubicBezTo>
                      <a:pt x="36" y="221"/>
                      <a:pt x="44" y="218"/>
                      <a:pt x="54" y="212"/>
                    </a:cubicBezTo>
                    <a:cubicBezTo>
                      <a:pt x="63" y="206"/>
                      <a:pt x="71" y="198"/>
                      <a:pt x="79" y="190"/>
                    </a:cubicBezTo>
                    <a:cubicBezTo>
                      <a:pt x="67" y="172"/>
                      <a:pt x="61" y="152"/>
                      <a:pt x="61" y="128"/>
                    </a:cubicBezTo>
                    <a:cubicBezTo>
                      <a:pt x="50" y="134"/>
                      <a:pt x="41" y="142"/>
                      <a:pt x="34" y="150"/>
                    </a:cubicBezTo>
                    <a:close/>
                    <a:moveTo>
                      <a:pt x="71" y="124"/>
                    </a:moveTo>
                    <a:cubicBezTo>
                      <a:pt x="73" y="149"/>
                      <a:pt x="79" y="167"/>
                      <a:pt x="89" y="180"/>
                    </a:cubicBezTo>
                    <a:cubicBezTo>
                      <a:pt x="97" y="170"/>
                      <a:pt x="105" y="158"/>
                      <a:pt x="111" y="145"/>
                    </a:cubicBezTo>
                    <a:cubicBezTo>
                      <a:pt x="117" y="133"/>
                      <a:pt x="122" y="121"/>
                      <a:pt x="126" y="109"/>
                    </a:cubicBezTo>
                    <a:cubicBezTo>
                      <a:pt x="100" y="113"/>
                      <a:pt x="82" y="118"/>
                      <a:pt x="71" y="12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231" name="Freeform 20">
                <a:extLst>
                  <a:ext uri="{FF2B5EF4-FFF2-40B4-BE49-F238E27FC236}">
                    <a16:creationId xmlns:a16="http://schemas.microsoft.com/office/drawing/2014/main" id="{0119B472-25F5-4178-B490-E6018CB9EB13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9863991" y="5619761"/>
                <a:ext cx="90592" cy="162256"/>
              </a:xfrm>
              <a:custGeom>
                <a:avLst/>
                <a:gdLst/>
                <a:ahLst/>
                <a:cxnLst>
                  <a:cxn ang="0">
                    <a:pos x="29" y="14"/>
                  </a:cxn>
                  <a:cxn ang="0">
                    <a:pos x="29" y="25"/>
                  </a:cxn>
                  <a:cxn ang="0">
                    <a:pos x="18" y="70"/>
                  </a:cxn>
                  <a:cxn ang="0">
                    <a:pos x="18" y="114"/>
                  </a:cxn>
                  <a:cxn ang="0">
                    <a:pos x="23" y="115"/>
                  </a:cxn>
                  <a:cxn ang="0">
                    <a:pos x="65" y="32"/>
                  </a:cxn>
                  <a:cxn ang="0">
                    <a:pos x="91" y="19"/>
                  </a:cxn>
                  <a:cxn ang="0">
                    <a:pos x="111" y="27"/>
                  </a:cxn>
                  <a:cxn ang="0">
                    <a:pos x="129" y="94"/>
                  </a:cxn>
                  <a:cxn ang="0">
                    <a:pos x="99" y="191"/>
                  </a:cxn>
                  <a:cxn ang="0">
                    <a:pos x="30" y="231"/>
                  </a:cxn>
                  <a:cxn ang="0">
                    <a:pos x="28" y="226"/>
                  </a:cxn>
                  <a:cxn ang="0">
                    <a:pos x="84" y="190"/>
                  </a:cxn>
                  <a:cxn ang="0">
                    <a:pos x="114" y="91"/>
                  </a:cxn>
                  <a:cxn ang="0">
                    <a:pos x="101" y="30"/>
                  </a:cxn>
                  <a:cxn ang="0">
                    <a:pos x="91" y="25"/>
                  </a:cxn>
                  <a:cxn ang="0">
                    <a:pos x="74" y="34"/>
                  </a:cxn>
                  <a:cxn ang="0">
                    <a:pos x="36" y="112"/>
                  </a:cxn>
                  <a:cxn ang="0">
                    <a:pos x="30" y="142"/>
                  </a:cxn>
                  <a:cxn ang="0">
                    <a:pos x="21" y="155"/>
                  </a:cxn>
                  <a:cxn ang="0">
                    <a:pos x="11" y="145"/>
                  </a:cxn>
                  <a:cxn ang="0">
                    <a:pos x="5" y="94"/>
                  </a:cxn>
                  <a:cxn ang="0">
                    <a:pos x="12" y="23"/>
                  </a:cxn>
                  <a:cxn ang="0">
                    <a:pos x="3" y="4"/>
                  </a:cxn>
                  <a:cxn ang="0">
                    <a:pos x="6" y="0"/>
                  </a:cxn>
                  <a:cxn ang="0">
                    <a:pos x="29" y="14"/>
                  </a:cxn>
                </a:cxnLst>
                <a:rect l="0" t="0" r="r" b="b"/>
                <a:pathLst>
                  <a:path w="129" h="231">
                    <a:moveTo>
                      <a:pt x="29" y="14"/>
                    </a:moveTo>
                    <a:cubicBezTo>
                      <a:pt x="32" y="17"/>
                      <a:pt x="32" y="21"/>
                      <a:pt x="29" y="25"/>
                    </a:cubicBezTo>
                    <a:cubicBezTo>
                      <a:pt x="25" y="34"/>
                      <a:pt x="21" y="49"/>
                      <a:pt x="18" y="70"/>
                    </a:cubicBezTo>
                    <a:cubicBezTo>
                      <a:pt x="16" y="87"/>
                      <a:pt x="16" y="102"/>
                      <a:pt x="18" y="114"/>
                    </a:cubicBezTo>
                    <a:cubicBezTo>
                      <a:pt x="19" y="118"/>
                      <a:pt x="20" y="119"/>
                      <a:pt x="23" y="115"/>
                    </a:cubicBezTo>
                    <a:cubicBezTo>
                      <a:pt x="37" y="73"/>
                      <a:pt x="52" y="45"/>
                      <a:pt x="65" y="32"/>
                    </a:cubicBezTo>
                    <a:cubicBezTo>
                      <a:pt x="73" y="24"/>
                      <a:pt x="82" y="19"/>
                      <a:pt x="91" y="19"/>
                    </a:cubicBezTo>
                    <a:cubicBezTo>
                      <a:pt x="99" y="19"/>
                      <a:pt x="106" y="22"/>
                      <a:pt x="111" y="27"/>
                    </a:cubicBezTo>
                    <a:cubicBezTo>
                      <a:pt x="123" y="39"/>
                      <a:pt x="129" y="61"/>
                      <a:pt x="129" y="94"/>
                    </a:cubicBezTo>
                    <a:cubicBezTo>
                      <a:pt x="129" y="139"/>
                      <a:pt x="119" y="171"/>
                      <a:pt x="99" y="191"/>
                    </a:cubicBezTo>
                    <a:cubicBezTo>
                      <a:pt x="80" y="210"/>
                      <a:pt x="57" y="223"/>
                      <a:pt x="30" y="231"/>
                    </a:cubicBezTo>
                    <a:cubicBezTo>
                      <a:pt x="25" y="231"/>
                      <a:pt x="24" y="229"/>
                      <a:pt x="28" y="226"/>
                    </a:cubicBezTo>
                    <a:cubicBezTo>
                      <a:pt x="48" y="220"/>
                      <a:pt x="66" y="208"/>
                      <a:pt x="84" y="190"/>
                    </a:cubicBezTo>
                    <a:cubicBezTo>
                      <a:pt x="104" y="171"/>
                      <a:pt x="114" y="138"/>
                      <a:pt x="114" y="91"/>
                    </a:cubicBezTo>
                    <a:cubicBezTo>
                      <a:pt x="114" y="58"/>
                      <a:pt x="109" y="38"/>
                      <a:pt x="101" y="30"/>
                    </a:cubicBezTo>
                    <a:cubicBezTo>
                      <a:pt x="98" y="27"/>
                      <a:pt x="95" y="25"/>
                      <a:pt x="91" y="25"/>
                    </a:cubicBezTo>
                    <a:cubicBezTo>
                      <a:pt x="86" y="25"/>
                      <a:pt x="80" y="28"/>
                      <a:pt x="74" y="34"/>
                    </a:cubicBezTo>
                    <a:cubicBezTo>
                      <a:pt x="63" y="45"/>
                      <a:pt x="50" y="71"/>
                      <a:pt x="36" y="112"/>
                    </a:cubicBezTo>
                    <a:cubicBezTo>
                      <a:pt x="32" y="122"/>
                      <a:pt x="30" y="132"/>
                      <a:pt x="30" y="142"/>
                    </a:cubicBezTo>
                    <a:cubicBezTo>
                      <a:pt x="30" y="151"/>
                      <a:pt x="27" y="155"/>
                      <a:pt x="21" y="155"/>
                    </a:cubicBezTo>
                    <a:cubicBezTo>
                      <a:pt x="17" y="155"/>
                      <a:pt x="14" y="152"/>
                      <a:pt x="11" y="145"/>
                    </a:cubicBezTo>
                    <a:cubicBezTo>
                      <a:pt x="7" y="132"/>
                      <a:pt x="5" y="115"/>
                      <a:pt x="5" y="94"/>
                    </a:cubicBezTo>
                    <a:cubicBezTo>
                      <a:pt x="5" y="75"/>
                      <a:pt x="7" y="51"/>
                      <a:pt x="12" y="23"/>
                    </a:cubicBezTo>
                    <a:cubicBezTo>
                      <a:pt x="14" y="15"/>
                      <a:pt x="11" y="8"/>
                      <a:pt x="3" y="4"/>
                    </a:cubicBezTo>
                    <a:cubicBezTo>
                      <a:pt x="0" y="1"/>
                      <a:pt x="1" y="0"/>
                      <a:pt x="6" y="0"/>
                    </a:cubicBezTo>
                    <a:cubicBezTo>
                      <a:pt x="17" y="3"/>
                      <a:pt x="25" y="8"/>
                      <a:pt x="29" y="1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232" name="Freeform 21">
                <a:extLst>
                  <a:ext uri="{FF2B5EF4-FFF2-40B4-BE49-F238E27FC236}">
                    <a16:creationId xmlns:a16="http://schemas.microsoft.com/office/drawing/2014/main" id="{B7B676D1-CD80-440A-952D-8EF3C846D6CC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10007992" y="5614014"/>
                <a:ext cx="161579" cy="162256"/>
              </a:xfrm>
              <a:custGeom>
                <a:avLst/>
                <a:gdLst/>
                <a:ahLst/>
                <a:cxnLst>
                  <a:cxn ang="0">
                    <a:pos x="96" y="77"/>
                  </a:cxn>
                  <a:cxn ang="0">
                    <a:pos x="25" y="198"/>
                  </a:cxn>
                  <a:cxn ang="0">
                    <a:pos x="7" y="230"/>
                  </a:cxn>
                  <a:cxn ang="0">
                    <a:pos x="0" y="215"/>
                  </a:cxn>
                  <a:cxn ang="0">
                    <a:pos x="23" y="173"/>
                  </a:cxn>
                  <a:cxn ang="0">
                    <a:pos x="24" y="93"/>
                  </a:cxn>
                  <a:cxn ang="0">
                    <a:pos x="0" y="68"/>
                  </a:cxn>
                  <a:cxn ang="0">
                    <a:pos x="21" y="80"/>
                  </a:cxn>
                  <a:cxn ang="0">
                    <a:pos x="81" y="48"/>
                  </a:cxn>
                  <a:cxn ang="0">
                    <a:pos x="62" y="16"/>
                  </a:cxn>
                  <a:cxn ang="0">
                    <a:pos x="78" y="13"/>
                  </a:cxn>
                  <a:cxn ang="0">
                    <a:pos x="98" y="38"/>
                  </a:cxn>
                  <a:cxn ang="0">
                    <a:pos x="96" y="70"/>
                  </a:cxn>
                  <a:cxn ang="0">
                    <a:pos x="127" y="120"/>
                  </a:cxn>
                  <a:cxn ang="0">
                    <a:pos x="74" y="223"/>
                  </a:cxn>
                  <a:cxn ang="0">
                    <a:pos x="47" y="195"/>
                  </a:cxn>
                  <a:cxn ang="0">
                    <a:pos x="75" y="205"/>
                  </a:cxn>
                  <a:cxn ang="0">
                    <a:pos x="110" y="162"/>
                  </a:cxn>
                  <a:cxn ang="0">
                    <a:pos x="112" y="86"/>
                  </a:cxn>
                  <a:cxn ang="0">
                    <a:pos x="198" y="96"/>
                  </a:cxn>
                  <a:cxn ang="0">
                    <a:pos x="226" y="168"/>
                  </a:cxn>
                  <a:cxn ang="0">
                    <a:pos x="196" y="157"/>
                  </a:cxn>
                  <a:cxn ang="0">
                    <a:pos x="162" y="154"/>
                  </a:cxn>
                  <a:cxn ang="0">
                    <a:pos x="207" y="142"/>
                  </a:cxn>
                  <a:cxn ang="0">
                    <a:pos x="155" y="75"/>
                  </a:cxn>
                  <a:cxn ang="0">
                    <a:pos x="194" y="59"/>
                  </a:cxn>
                  <a:cxn ang="0">
                    <a:pos x="155" y="22"/>
                  </a:cxn>
                  <a:cxn ang="0">
                    <a:pos x="190" y="34"/>
                  </a:cxn>
                  <a:cxn ang="0">
                    <a:pos x="194" y="59"/>
                  </a:cxn>
                  <a:cxn ang="0">
                    <a:pos x="184" y="3"/>
                  </a:cxn>
                  <a:cxn ang="0">
                    <a:pos x="219" y="15"/>
                  </a:cxn>
                  <a:cxn ang="0">
                    <a:pos x="224" y="40"/>
                  </a:cxn>
                </a:cxnLst>
                <a:rect l="0" t="0" r="r" b="b"/>
                <a:pathLst>
                  <a:path w="230" h="231">
                    <a:moveTo>
                      <a:pt x="112" y="86"/>
                    </a:moveTo>
                    <a:cubicBezTo>
                      <a:pt x="109" y="80"/>
                      <a:pt x="104" y="77"/>
                      <a:pt x="96" y="77"/>
                    </a:cubicBezTo>
                    <a:cubicBezTo>
                      <a:pt x="92" y="77"/>
                      <a:pt x="86" y="78"/>
                      <a:pt x="78" y="79"/>
                    </a:cubicBezTo>
                    <a:cubicBezTo>
                      <a:pt x="60" y="119"/>
                      <a:pt x="43" y="159"/>
                      <a:pt x="25" y="198"/>
                    </a:cubicBezTo>
                    <a:cubicBezTo>
                      <a:pt x="23" y="202"/>
                      <a:pt x="19" y="209"/>
                      <a:pt x="15" y="221"/>
                    </a:cubicBezTo>
                    <a:cubicBezTo>
                      <a:pt x="12" y="227"/>
                      <a:pt x="10" y="230"/>
                      <a:pt x="7" y="230"/>
                    </a:cubicBezTo>
                    <a:cubicBezTo>
                      <a:pt x="5" y="230"/>
                      <a:pt x="3" y="228"/>
                      <a:pt x="1" y="224"/>
                    </a:cubicBezTo>
                    <a:cubicBezTo>
                      <a:pt x="0" y="223"/>
                      <a:pt x="0" y="220"/>
                      <a:pt x="0" y="215"/>
                    </a:cubicBezTo>
                    <a:cubicBezTo>
                      <a:pt x="0" y="208"/>
                      <a:pt x="2" y="203"/>
                      <a:pt x="7" y="198"/>
                    </a:cubicBezTo>
                    <a:cubicBezTo>
                      <a:pt x="11" y="194"/>
                      <a:pt x="17" y="185"/>
                      <a:pt x="23" y="173"/>
                    </a:cubicBezTo>
                    <a:cubicBezTo>
                      <a:pt x="39" y="141"/>
                      <a:pt x="54" y="111"/>
                      <a:pt x="66" y="81"/>
                    </a:cubicBezTo>
                    <a:cubicBezTo>
                      <a:pt x="46" y="85"/>
                      <a:pt x="32" y="89"/>
                      <a:pt x="24" y="93"/>
                    </a:cubicBezTo>
                    <a:cubicBezTo>
                      <a:pt x="19" y="95"/>
                      <a:pt x="15" y="94"/>
                      <a:pt x="11" y="91"/>
                    </a:cubicBezTo>
                    <a:cubicBezTo>
                      <a:pt x="4" y="86"/>
                      <a:pt x="0" y="78"/>
                      <a:pt x="0" y="68"/>
                    </a:cubicBezTo>
                    <a:cubicBezTo>
                      <a:pt x="1" y="66"/>
                      <a:pt x="2" y="66"/>
                      <a:pt x="3" y="68"/>
                    </a:cubicBezTo>
                    <a:cubicBezTo>
                      <a:pt x="8" y="76"/>
                      <a:pt x="14" y="80"/>
                      <a:pt x="21" y="80"/>
                    </a:cubicBezTo>
                    <a:cubicBezTo>
                      <a:pt x="27" y="80"/>
                      <a:pt x="43" y="78"/>
                      <a:pt x="70" y="73"/>
                    </a:cubicBezTo>
                    <a:cubicBezTo>
                      <a:pt x="73" y="65"/>
                      <a:pt x="77" y="57"/>
                      <a:pt x="81" y="48"/>
                    </a:cubicBezTo>
                    <a:cubicBezTo>
                      <a:pt x="85" y="37"/>
                      <a:pt x="84" y="29"/>
                      <a:pt x="80" y="24"/>
                    </a:cubicBezTo>
                    <a:cubicBezTo>
                      <a:pt x="76" y="20"/>
                      <a:pt x="70" y="17"/>
                      <a:pt x="62" y="16"/>
                    </a:cubicBezTo>
                    <a:cubicBezTo>
                      <a:pt x="59" y="15"/>
                      <a:pt x="59" y="13"/>
                      <a:pt x="62" y="12"/>
                    </a:cubicBezTo>
                    <a:cubicBezTo>
                      <a:pt x="69" y="12"/>
                      <a:pt x="75" y="12"/>
                      <a:pt x="78" y="13"/>
                    </a:cubicBezTo>
                    <a:cubicBezTo>
                      <a:pt x="86" y="15"/>
                      <a:pt x="93" y="19"/>
                      <a:pt x="99" y="25"/>
                    </a:cubicBezTo>
                    <a:cubicBezTo>
                      <a:pt x="106" y="32"/>
                      <a:pt x="105" y="36"/>
                      <a:pt x="98" y="38"/>
                    </a:cubicBezTo>
                    <a:cubicBezTo>
                      <a:pt x="93" y="50"/>
                      <a:pt x="87" y="61"/>
                      <a:pt x="81" y="72"/>
                    </a:cubicBezTo>
                    <a:cubicBezTo>
                      <a:pt x="87" y="71"/>
                      <a:pt x="92" y="70"/>
                      <a:pt x="96" y="70"/>
                    </a:cubicBezTo>
                    <a:cubicBezTo>
                      <a:pt x="105" y="70"/>
                      <a:pt x="112" y="73"/>
                      <a:pt x="117" y="78"/>
                    </a:cubicBezTo>
                    <a:cubicBezTo>
                      <a:pt x="124" y="86"/>
                      <a:pt x="127" y="100"/>
                      <a:pt x="127" y="120"/>
                    </a:cubicBezTo>
                    <a:cubicBezTo>
                      <a:pt x="127" y="177"/>
                      <a:pt x="113" y="213"/>
                      <a:pt x="85" y="227"/>
                    </a:cubicBezTo>
                    <a:cubicBezTo>
                      <a:pt x="78" y="231"/>
                      <a:pt x="74" y="230"/>
                      <a:pt x="74" y="223"/>
                    </a:cubicBezTo>
                    <a:cubicBezTo>
                      <a:pt x="74" y="218"/>
                      <a:pt x="73" y="214"/>
                      <a:pt x="70" y="212"/>
                    </a:cubicBezTo>
                    <a:cubicBezTo>
                      <a:pt x="62" y="206"/>
                      <a:pt x="55" y="201"/>
                      <a:pt x="47" y="195"/>
                    </a:cubicBezTo>
                    <a:cubicBezTo>
                      <a:pt x="46" y="192"/>
                      <a:pt x="46" y="191"/>
                      <a:pt x="49" y="191"/>
                    </a:cubicBezTo>
                    <a:cubicBezTo>
                      <a:pt x="58" y="197"/>
                      <a:pt x="67" y="201"/>
                      <a:pt x="75" y="205"/>
                    </a:cubicBezTo>
                    <a:cubicBezTo>
                      <a:pt x="83" y="209"/>
                      <a:pt x="90" y="206"/>
                      <a:pt x="96" y="198"/>
                    </a:cubicBezTo>
                    <a:cubicBezTo>
                      <a:pt x="102" y="188"/>
                      <a:pt x="107" y="176"/>
                      <a:pt x="110" y="162"/>
                    </a:cubicBezTo>
                    <a:cubicBezTo>
                      <a:pt x="114" y="144"/>
                      <a:pt x="116" y="128"/>
                      <a:pt x="116" y="113"/>
                    </a:cubicBezTo>
                    <a:cubicBezTo>
                      <a:pt x="116" y="99"/>
                      <a:pt x="115" y="90"/>
                      <a:pt x="112" y="86"/>
                    </a:cubicBezTo>
                    <a:close/>
                    <a:moveTo>
                      <a:pt x="157" y="71"/>
                    </a:moveTo>
                    <a:cubicBezTo>
                      <a:pt x="170" y="76"/>
                      <a:pt x="184" y="85"/>
                      <a:pt x="198" y="96"/>
                    </a:cubicBezTo>
                    <a:cubicBezTo>
                      <a:pt x="216" y="111"/>
                      <a:pt x="227" y="129"/>
                      <a:pt x="229" y="151"/>
                    </a:cubicBezTo>
                    <a:cubicBezTo>
                      <a:pt x="230" y="159"/>
                      <a:pt x="229" y="164"/>
                      <a:pt x="226" y="168"/>
                    </a:cubicBezTo>
                    <a:cubicBezTo>
                      <a:pt x="221" y="174"/>
                      <a:pt x="217" y="173"/>
                      <a:pt x="212" y="167"/>
                    </a:cubicBezTo>
                    <a:cubicBezTo>
                      <a:pt x="208" y="159"/>
                      <a:pt x="202" y="156"/>
                      <a:pt x="196" y="157"/>
                    </a:cubicBezTo>
                    <a:cubicBezTo>
                      <a:pt x="185" y="157"/>
                      <a:pt x="174" y="158"/>
                      <a:pt x="163" y="159"/>
                    </a:cubicBezTo>
                    <a:cubicBezTo>
                      <a:pt x="158" y="158"/>
                      <a:pt x="158" y="157"/>
                      <a:pt x="162" y="154"/>
                    </a:cubicBezTo>
                    <a:cubicBezTo>
                      <a:pt x="174" y="153"/>
                      <a:pt x="187" y="151"/>
                      <a:pt x="200" y="149"/>
                    </a:cubicBezTo>
                    <a:cubicBezTo>
                      <a:pt x="205" y="148"/>
                      <a:pt x="207" y="146"/>
                      <a:pt x="207" y="142"/>
                    </a:cubicBezTo>
                    <a:cubicBezTo>
                      <a:pt x="205" y="130"/>
                      <a:pt x="200" y="118"/>
                      <a:pt x="190" y="105"/>
                    </a:cubicBezTo>
                    <a:cubicBezTo>
                      <a:pt x="181" y="93"/>
                      <a:pt x="169" y="83"/>
                      <a:pt x="155" y="75"/>
                    </a:cubicBezTo>
                    <a:cubicBezTo>
                      <a:pt x="151" y="72"/>
                      <a:pt x="152" y="71"/>
                      <a:pt x="157" y="71"/>
                    </a:cubicBezTo>
                    <a:close/>
                    <a:moveTo>
                      <a:pt x="194" y="59"/>
                    </a:moveTo>
                    <a:cubicBezTo>
                      <a:pt x="190" y="60"/>
                      <a:pt x="187" y="59"/>
                      <a:pt x="184" y="53"/>
                    </a:cubicBezTo>
                    <a:cubicBezTo>
                      <a:pt x="179" y="41"/>
                      <a:pt x="169" y="31"/>
                      <a:pt x="155" y="22"/>
                    </a:cubicBezTo>
                    <a:cubicBezTo>
                      <a:pt x="154" y="20"/>
                      <a:pt x="154" y="19"/>
                      <a:pt x="156" y="20"/>
                    </a:cubicBezTo>
                    <a:cubicBezTo>
                      <a:pt x="169" y="22"/>
                      <a:pt x="180" y="27"/>
                      <a:pt x="190" y="34"/>
                    </a:cubicBezTo>
                    <a:cubicBezTo>
                      <a:pt x="194" y="38"/>
                      <a:pt x="197" y="42"/>
                      <a:pt x="199" y="48"/>
                    </a:cubicBezTo>
                    <a:cubicBezTo>
                      <a:pt x="200" y="54"/>
                      <a:pt x="199" y="57"/>
                      <a:pt x="194" y="59"/>
                    </a:cubicBezTo>
                    <a:close/>
                    <a:moveTo>
                      <a:pt x="213" y="34"/>
                    </a:moveTo>
                    <a:cubicBezTo>
                      <a:pt x="208" y="22"/>
                      <a:pt x="198" y="12"/>
                      <a:pt x="184" y="3"/>
                    </a:cubicBezTo>
                    <a:cubicBezTo>
                      <a:pt x="183" y="0"/>
                      <a:pt x="183" y="0"/>
                      <a:pt x="185" y="0"/>
                    </a:cubicBezTo>
                    <a:cubicBezTo>
                      <a:pt x="198" y="3"/>
                      <a:pt x="209" y="8"/>
                      <a:pt x="219" y="15"/>
                    </a:cubicBezTo>
                    <a:cubicBezTo>
                      <a:pt x="224" y="19"/>
                      <a:pt x="227" y="23"/>
                      <a:pt x="228" y="29"/>
                    </a:cubicBezTo>
                    <a:cubicBezTo>
                      <a:pt x="230" y="35"/>
                      <a:pt x="228" y="38"/>
                      <a:pt x="224" y="40"/>
                    </a:cubicBezTo>
                    <a:cubicBezTo>
                      <a:pt x="219" y="41"/>
                      <a:pt x="216" y="39"/>
                      <a:pt x="213" y="3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233" name="Freeform 22">
                <a:extLst>
                  <a:ext uri="{FF2B5EF4-FFF2-40B4-BE49-F238E27FC236}">
                    <a16:creationId xmlns:a16="http://schemas.microsoft.com/office/drawing/2014/main" id="{42D74427-C539-41A1-91D4-8AFFE35942C5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10208107" y="5615704"/>
                <a:ext cx="111550" cy="162932"/>
              </a:xfrm>
              <a:custGeom>
                <a:avLst/>
                <a:gdLst/>
                <a:ahLst/>
                <a:cxnLst>
                  <a:cxn ang="0">
                    <a:pos x="12" y="214"/>
                  </a:cxn>
                  <a:cxn ang="0">
                    <a:pos x="0" y="186"/>
                  </a:cxn>
                  <a:cxn ang="0">
                    <a:pos x="18" y="151"/>
                  </a:cxn>
                  <a:cxn ang="0">
                    <a:pos x="63" y="120"/>
                  </a:cxn>
                  <a:cxn ang="0">
                    <a:pos x="49" y="75"/>
                  </a:cxn>
                  <a:cxn ang="0">
                    <a:pos x="47" y="18"/>
                  </a:cxn>
                  <a:cxn ang="0">
                    <a:pos x="31" y="6"/>
                  </a:cxn>
                  <a:cxn ang="0">
                    <a:pos x="31" y="2"/>
                  </a:cxn>
                  <a:cxn ang="0">
                    <a:pos x="66" y="12"/>
                  </a:cxn>
                  <a:cxn ang="0">
                    <a:pos x="67" y="21"/>
                  </a:cxn>
                  <a:cxn ang="0">
                    <a:pos x="64" y="34"/>
                  </a:cxn>
                  <a:cxn ang="0">
                    <a:pos x="64" y="93"/>
                  </a:cxn>
                  <a:cxn ang="0">
                    <a:pos x="69" y="116"/>
                  </a:cxn>
                  <a:cxn ang="0">
                    <a:pos x="135" y="93"/>
                  </a:cxn>
                  <a:cxn ang="0">
                    <a:pos x="138" y="82"/>
                  </a:cxn>
                  <a:cxn ang="0">
                    <a:pos x="130" y="75"/>
                  </a:cxn>
                  <a:cxn ang="0">
                    <a:pos x="131" y="71"/>
                  </a:cxn>
                  <a:cxn ang="0">
                    <a:pos x="151" y="82"/>
                  </a:cxn>
                  <a:cxn ang="0">
                    <a:pos x="159" y="98"/>
                  </a:cxn>
                  <a:cxn ang="0">
                    <a:pos x="150" y="104"/>
                  </a:cxn>
                  <a:cxn ang="0">
                    <a:pos x="65" y="131"/>
                  </a:cxn>
                  <a:cxn ang="0">
                    <a:pos x="19" y="163"/>
                  </a:cxn>
                  <a:cxn ang="0">
                    <a:pos x="9" y="185"/>
                  </a:cxn>
                  <a:cxn ang="0">
                    <a:pos x="37" y="216"/>
                  </a:cxn>
                  <a:cxn ang="0">
                    <a:pos x="86" y="220"/>
                  </a:cxn>
                  <a:cxn ang="0">
                    <a:pos x="132" y="215"/>
                  </a:cxn>
                  <a:cxn ang="0">
                    <a:pos x="150" y="215"/>
                  </a:cxn>
                  <a:cxn ang="0">
                    <a:pos x="155" y="223"/>
                  </a:cxn>
                  <a:cxn ang="0">
                    <a:pos x="148" y="229"/>
                  </a:cxn>
                  <a:cxn ang="0">
                    <a:pos x="73" y="232"/>
                  </a:cxn>
                  <a:cxn ang="0">
                    <a:pos x="12" y="214"/>
                  </a:cxn>
                </a:cxnLst>
                <a:rect l="0" t="0" r="r" b="b"/>
                <a:pathLst>
                  <a:path w="159" h="232">
                    <a:moveTo>
                      <a:pt x="12" y="214"/>
                    </a:moveTo>
                    <a:cubicBezTo>
                      <a:pt x="4" y="206"/>
                      <a:pt x="0" y="197"/>
                      <a:pt x="0" y="186"/>
                    </a:cubicBezTo>
                    <a:cubicBezTo>
                      <a:pt x="0" y="174"/>
                      <a:pt x="6" y="163"/>
                      <a:pt x="18" y="151"/>
                    </a:cubicBezTo>
                    <a:cubicBezTo>
                      <a:pt x="30" y="140"/>
                      <a:pt x="45" y="130"/>
                      <a:pt x="63" y="120"/>
                    </a:cubicBezTo>
                    <a:cubicBezTo>
                      <a:pt x="54" y="109"/>
                      <a:pt x="49" y="94"/>
                      <a:pt x="49" y="75"/>
                    </a:cubicBezTo>
                    <a:cubicBezTo>
                      <a:pt x="49" y="40"/>
                      <a:pt x="48" y="21"/>
                      <a:pt x="47" y="18"/>
                    </a:cubicBezTo>
                    <a:cubicBezTo>
                      <a:pt x="44" y="10"/>
                      <a:pt x="39" y="6"/>
                      <a:pt x="31" y="6"/>
                    </a:cubicBezTo>
                    <a:cubicBezTo>
                      <a:pt x="28" y="5"/>
                      <a:pt x="28" y="3"/>
                      <a:pt x="31" y="2"/>
                    </a:cubicBezTo>
                    <a:cubicBezTo>
                      <a:pt x="44" y="0"/>
                      <a:pt x="56" y="4"/>
                      <a:pt x="66" y="12"/>
                    </a:cubicBezTo>
                    <a:cubicBezTo>
                      <a:pt x="70" y="15"/>
                      <a:pt x="70" y="18"/>
                      <a:pt x="67" y="21"/>
                    </a:cubicBezTo>
                    <a:cubicBezTo>
                      <a:pt x="65" y="23"/>
                      <a:pt x="64" y="28"/>
                      <a:pt x="64" y="34"/>
                    </a:cubicBezTo>
                    <a:cubicBezTo>
                      <a:pt x="64" y="54"/>
                      <a:pt x="64" y="73"/>
                      <a:pt x="64" y="93"/>
                    </a:cubicBezTo>
                    <a:cubicBezTo>
                      <a:pt x="64" y="106"/>
                      <a:pt x="66" y="113"/>
                      <a:pt x="69" y="116"/>
                    </a:cubicBezTo>
                    <a:cubicBezTo>
                      <a:pt x="90" y="107"/>
                      <a:pt x="112" y="100"/>
                      <a:pt x="135" y="93"/>
                    </a:cubicBezTo>
                    <a:cubicBezTo>
                      <a:pt x="141" y="91"/>
                      <a:pt x="142" y="88"/>
                      <a:pt x="138" y="82"/>
                    </a:cubicBezTo>
                    <a:cubicBezTo>
                      <a:pt x="136" y="79"/>
                      <a:pt x="134" y="77"/>
                      <a:pt x="130" y="75"/>
                    </a:cubicBezTo>
                    <a:cubicBezTo>
                      <a:pt x="127" y="73"/>
                      <a:pt x="127" y="72"/>
                      <a:pt x="131" y="71"/>
                    </a:cubicBezTo>
                    <a:cubicBezTo>
                      <a:pt x="140" y="72"/>
                      <a:pt x="147" y="76"/>
                      <a:pt x="151" y="82"/>
                    </a:cubicBezTo>
                    <a:cubicBezTo>
                      <a:pt x="157" y="88"/>
                      <a:pt x="159" y="94"/>
                      <a:pt x="159" y="98"/>
                    </a:cubicBezTo>
                    <a:cubicBezTo>
                      <a:pt x="159" y="102"/>
                      <a:pt x="156" y="104"/>
                      <a:pt x="150" y="104"/>
                    </a:cubicBezTo>
                    <a:cubicBezTo>
                      <a:pt x="117" y="111"/>
                      <a:pt x="89" y="120"/>
                      <a:pt x="65" y="131"/>
                    </a:cubicBezTo>
                    <a:cubicBezTo>
                      <a:pt x="45" y="141"/>
                      <a:pt x="29" y="151"/>
                      <a:pt x="19" y="163"/>
                    </a:cubicBezTo>
                    <a:cubicBezTo>
                      <a:pt x="12" y="170"/>
                      <a:pt x="9" y="177"/>
                      <a:pt x="9" y="185"/>
                    </a:cubicBezTo>
                    <a:cubicBezTo>
                      <a:pt x="9" y="201"/>
                      <a:pt x="18" y="211"/>
                      <a:pt x="37" y="216"/>
                    </a:cubicBezTo>
                    <a:cubicBezTo>
                      <a:pt x="45" y="219"/>
                      <a:pt x="62" y="220"/>
                      <a:pt x="86" y="220"/>
                    </a:cubicBezTo>
                    <a:cubicBezTo>
                      <a:pt x="108" y="220"/>
                      <a:pt x="123" y="218"/>
                      <a:pt x="132" y="215"/>
                    </a:cubicBezTo>
                    <a:cubicBezTo>
                      <a:pt x="141" y="212"/>
                      <a:pt x="147" y="212"/>
                      <a:pt x="150" y="215"/>
                    </a:cubicBezTo>
                    <a:cubicBezTo>
                      <a:pt x="153" y="218"/>
                      <a:pt x="155" y="220"/>
                      <a:pt x="155" y="223"/>
                    </a:cubicBezTo>
                    <a:cubicBezTo>
                      <a:pt x="155" y="226"/>
                      <a:pt x="153" y="228"/>
                      <a:pt x="148" y="229"/>
                    </a:cubicBezTo>
                    <a:cubicBezTo>
                      <a:pt x="135" y="231"/>
                      <a:pt x="109" y="232"/>
                      <a:pt x="73" y="232"/>
                    </a:cubicBezTo>
                    <a:cubicBezTo>
                      <a:pt x="44" y="232"/>
                      <a:pt x="24" y="226"/>
                      <a:pt x="12" y="21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234" name="Freeform 23">
                <a:extLst>
                  <a:ext uri="{FF2B5EF4-FFF2-40B4-BE49-F238E27FC236}">
                    <a16:creationId xmlns:a16="http://schemas.microsoft.com/office/drawing/2014/main" id="{8809FF85-0A9F-4925-8048-62093903BFFF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10395376" y="5611310"/>
                <a:ext cx="91269" cy="178481"/>
              </a:xfrm>
              <a:custGeom>
                <a:avLst/>
                <a:gdLst/>
                <a:ahLst/>
                <a:cxnLst>
                  <a:cxn ang="0">
                    <a:pos x="41" y="88"/>
                  </a:cxn>
                  <a:cxn ang="0">
                    <a:pos x="85" y="74"/>
                  </a:cxn>
                  <a:cxn ang="0">
                    <a:pos x="114" y="86"/>
                  </a:cxn>
                  <a:cxn ang="0">
                    <a:pos x="130" y="135"/>
                  </a:cxn>
                  <a:cxn ang="0">
                    <a:pos x="98" y="210"/>
                  </a:cxn>
                  <a:cxn ang="0">
                    <a:pos x="15" y="254"/>
                  </a:cxn>
                  <a:cxn ang="0">
                    <a:pos x="14" y="249"/>
                  </a:cxn>
                  <a:cxn ang="0">
                    <a:pos x="89" y="201"/>
                  </a:cxn>
                  <a:cxn ang="0">
                    <a:pos x="114" y="128"/>
                  </a:cxn>
                  <a:cxn ang="0">
                    <a:pos x="102" y="90"/>
                  </a:cxn>
                  <a:cxn ang="0">
                    <a:pos x="82" y="82"/>
                  </a:cxn>
                  <a:cxn ang="0">
                    <a:pos x="35" y="103"/>
                  </a:cxn>
                  <a:cxn ang="0">
                    <a:pos x="20" y="121"/>
                  </a:cxn>
                  <a:cxn ang="0">
                    <a:pos x="9" y="125"/>
                  </a:cxn>
                  <a:cxn ang="0">
                    <a:pos x="0" y="103"/>
                  </a:cxn>
                  <a:cxn ang="0">
                    <a:pos x="2" y="80"/>
                  </a:cxn>
                  <a:cxn ang="0">
                    <a:pos x="5" y="81"/>
                  </a:cxn>
                  <a:cxn ang="0">
                    <a:pos x="9" y="102"/>
                  </a:cxn>
                  <a:cxn ang="0">
                    <a:pos x="19" y="103"/>
                  </a:cxn>
                  <a:cxn ang="0">
                    <a:pos x="41" y="88"/>
                  </a:cxn>
                  <a:cxn ang="0">
                    <a:pos x="88" y="33"/>
                  </a:cxn>
                  <a:cxn ang="0">
                    <a:pos x="56" y="37"/>
                  </a:cxn>
                  <a:cxn ang="0">
                    <a:pos x="30" y="51"/>
                  </a:cxn>
                  <a:cxn ang="0">
                    <a:pos x="28" y="48"/>
                  </a:cxn>
                  <a:cxn ang="0">
                    <a:pos x="57" y="27"/>
                  </a:cxn>
                  <a:cxn ang="0">
                    <a:pos x="16" y="4"/>
                  </a:cxn>
                  <a:cxn ang="0">
                    <a:pos x="19" y="1"/>
                  </a:cxn>
                  <a:cxn ang="0">
                    <a:pos x="58" y="17"/>
                  </a:cxn>
                  <a:cxn ang="0">
                    <a:pos x="82" y="15"/>
                  </a:cxn>
                  <a:cxn ang="0">
                    <a:pos x="97" y="22"/>
                  </a:cxn>
                  <a:cxn ang="0">
                    <a:pos x="88" y="33"/>
                  </a:cxn>
                </a:cxnLst>
                <a:rect l="0" t="0" r="r" b="b"/>
                <a:pathLst>
                  <a:path w="130" h="254">
                    <a:moveTo>
                      <a:pt x="41" y="88"/>
                    </a:moveTo>
                    <a:cubicBezTo>
                      <a:pt x="55" y="79"/>
                      <a:pt x="69" y="74"/>
                      <a:pt x="85" y="74"/>
                    </a:cubicBezTo>
                    <a:cubicBezTo>
                      <a:pt x="95" y="74"/>
                      <a:pt x="105" y="78"/>
                      <a:pt x="114" y="86"/>
                    </a:cubicBezTo>
                    <a:cubicBezTo>
                      <a:pt x="125" y="96"/>
                      <a:pt x="130" y="112"/>
                      <a:pt x="130" y="135"/>
                    </a:cubicBezTo>
                    <a:cubicBezTo>
                      <a:pt x="130" y="165"/>
                      <a:pt x="119" y="190"/>
                      <a:pt x="98" y="210"/>
                    </a:cubicBezTo>
                    <a:cubicBezTo>
                      <a:pt x="78" y="230"/>
                      <a:pt x="50" y="244"/>
                      <a:pt x="15" y="254"/>
                    </a:cubicBezTo>
                    <a:cubicBezTo>
                      <a:pt x="12" y="254"/>
                      <a:pt x="11" y="252"/>
                      <a:pt x="14" y="249"/>
                    </a:cubicBezTo>
                    <a:cubicBezTo>
                      <a:pt x="48" y="237"/>
                      <a:pt x="73" y="221"/>
                      <a:pt x="89" y="201"/>
                    </a:cubicBezTo>
                    <a:cubicBezTo>
                      <a:pt x="106" y="182"/>
                      <a:pt x="114" y="157"/>
                      <a:pt x="114" y="128"/>
                    </a:cubicBezTo>
                    <a:cubicBezTo>
                      <a:pt x="114" y="110"/>
                      <a:pt x="110" y="97"/>
                      <a:pt x="102" y="90"/>
                    </a:cubicBezTo>
                    <a:cubicBezTo>
                      <a:pt x="96" y="85"/>
                      <a:pt x="89" y="82"/>
                      <a:pt x="82" y="82"/>
                    </a:cubicBezTo>
                    <a:cubicBezTo>
                      <a:pt x="66" y="82"/>
                      <a:pt x="50" y="89"/>
                      <a:pt x="35" y="103"/>
                    </a:cubicBezTo>
                    <a:cubicBezTo>
                      <a:pt x="33" y="106"/>
                      <a:pt x="28" y="112"/>
                      <a:pt x="20" y="121"/>
                    </a:cubicBezTo>
                    <a:cubicBezTo>
                      <a:pt x="16" y="126"/>
                      <a:pt x="12" y="127"/>
                      <a:pt x="9" y="125"/>
                    </a:cubicBezTo>
                    <a:cubicBezTo>
                      <a:pt x="3" y="120"/>
                      <a:pt x="0" y="113"/>
                      <a:pt x="0" y="103"/>
                    </a:cubicBezTo>
                    <a:cubicBezTo>
                      <a:pt x="0" y="93"/>
                      <a:pt x="0" y="85"/>
                      <a:pt x="2" y="80"/>
                    </a:cubicBezTo>
                    <a:cubicBezTo>
                      <a:pt x="4" y="78"/>
                      <a:pt x="5" y="79"/>
                      <a:pt x="5" y="81"/>
                    </a:cubicBezTo>
                    <a:cubicBezTo>
                      <a:pt x="5" y="93"/>
                      <a:pt x="6" y="100"/>
                      <a:pt x="9" y="102"/>
                    </a:cubicBezTo>
                    <a:cubicBezTo>
                      <a:pt x="12" y="105"/>
                      <a:pt x="15" y="106"/>
                      <a:pt x="19" y="103"/>
                    </a:cubicBezTo>
                    <a:cubicBezTo>
                      <a:pt x="27" y="97"/>
                      <a:pt x="34" y="92"/>
                      <a:pt x="41" y="88"/>
                    </a:cubicBezTo>
                    <a:close/>
                    <a:moveTo>
                      <a:pt x="88" y="33"/>
                    </a:moveTo>
                    <a:cubicBezTo>
                      <a:pt x="75" y="33"/>
                      <a:pt x="64" y="34"/>
                      <a:pt x="56" y="37"/>
                    </a:cubicBezTo>
                    <a:cubicBezTo>
                      <a:pt x="50" y="39"/>
                      <a:pt x="41" y="44"/>
                      <a:pt x="30" y="51"/>
                    </a:cubicBezTo>
                    <a:cubicBezTo>
                      <a:pt x="28" y="51"/>
                      <a:pt x="27" y="51"/>
                      <a:pt x="28" y="48"/>
                    </a:cubicBezTo>
                    <a:cubicBezTo>
                      <a:pt x="34" y="42"/>
                      <a:pt x="44" y="34"/>
                      <a:pt x="57" y="27"/>
                    </a:cubicBezTo>
                    <a:cubicBezTo>
                      <a:pt x="41" y="27"/>
                      <a:pt x="28" y="19"/>
                      <a:pt x="16" y="4"/>
                    </a:cubicBezTo>
                    <a:cubicBezTo>
                      <a:pt x="16" y="1"/>
                      <a:pt x="16" y="0"/>
                      <a:pt x="19" y="1"/>
                    </a:cubicBezTo>
                    <a:cubicBezTo>
                      <a:pt x="31" y="12"/>
                      <a:pt x="44" y="17"/>
                      <a:pt x="58" y="17"/>
                    </a:cubicBezTo>
                    <a:cubicBezTo>
                      <a:pt x="68" y="17"/>
                      <a:pt x="76" y="16"/>
                      <a:pt x="82" y="15"/>
                    </a:cubicBezTo>
                    <a:cubicBezTo>
                      <a:pt x="89" y="13"/>
                      <a:pt x="94" y="16"/>
                      <a:pt x="97" y="22"/>
                    </a:cubicBezTo>
                    <a:cubicBezTo>
                      <a:pt x="100" y="29"/>
                      <a:pt x="97" y="33"/>
                      <a:pt x="88" y="3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235" name="Freeform 24">
                <a:extLst>
                  <a:ext uri="{FF2B5EF4-FFF2-40B4-BE49-F238E27FC236}">
                    <a16:creationId xmlns:a16="http://schemas.microsoft.com/office/drawing/2014/main" id="{39B59B2A-2D27-4464-A317-E9FDBCCC9932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10549857" y="5607929"/>
                <a:ext cx="158199" cy="162256"/>
              </a:xfrm>
              <a:custGeom>
                <a:avLst/>
                <a:gdLst/>
                <a:ahLst/>
                <a:cxnLst>
                  <a:cxn ang="0">
                    <a:pos x="133" y="217"/>
                  </a:cxn>
                  <a:cxn ang="0">
                    <a:pos x="161" y="215"/>
                  </a:cxn>
                  <a:cxn ang="0">
                    <a:pos x="172" y="213"/>
                  </a:cxn>
                  <a:cxn ang="0">
                    <a:pos x="186" y="222"/>
                  </a:cxn>
                  <a:cxn ang="0">
                    <a:pos x="178" y="231"/>
                  </a:cxn>
                  <a:cxn ang="0">
                    <a:pos x="77" y="231"/>
                  </a:cxn>
                  <a:cxn ang="0">
                    <a:pos x="16" y="207"/>
                  </a:cxn>
                  <a:cxn ang="0">
                    <a:pos x="0" y="171"/>
                  </a:cxn>
                  <a:cxn ang="0">
                    <a:pos x="5" y="172"/>
                  </a:cxn>
                  <a:cxn ang="0">
                    <a:pos x="22" y="198"/>
                  </a:cxn>
                  <a:cxn ang="0">
                    <a:pos x="78" y="217"/>
                  </a:cxn>
                  <a:cxn ang="0">
                    <a:pos x="133" y="217"/>
                  </a:cxn>
                  <a:cxn ang="0">
                    <a:pos x="154" y="63"/>
                  </a:cxn>
                  <a:cxn ang="0">
                    <a:pos x="150" y="71"/>
                  </a:cxn>
                  <a:cxn ang="0">
                    <a:pos x="126" y="71"/>
                  </a:cxn>
                  <a:cxn ang="0">
                    <a:pos x="101" y="75"/>
                  </a:cxn>
                  <a:cxn ang="0">
                    <a:pos x="52" y="96"/>
                  </a:cxn>
                  <a:cxn ang="0">
                    <a:pos x="49" y="94"/>
                  </a:cxn>
                  <a:cxn ang="0">
                    <a:pos x="88" y="70"/>
                  </a:cxn>
                  <a:cxn ang="0">
                    <a:pos x="46" y="61"/>
                  </a:cxn>
                  <a:cxn ang="0">
                    <a:pos x="18" y="38"/>
                  </a:cxn>
                  <a:cxn ang="0">
                    <a:pos x="23" y="36"/>
                  </a:cxn>
                  <a:cxn ang="0">
                    <a:pos x="91" y="56"/>
                  </a:cxn>
                  <a:cxn ang="0">
                    <a:pos x="138" y="52"/>
                  </a:cxn>
                  <a:cxn ang="0">
                    <a:pos x="147" y="56"/>
                  </a:cxn>
                  <a:cxn ang="0">
                    <a:pos x="154" y="63"/>
                  </a:cxn>
                  <a:cxn ang="0">
                    <a:pos x="196" y="48"/>
                  </a:cxn>
                  <a:cxn ang="0">
                    <a:pos x="191" y="59"/>
                  </a:cxn>
                  <a:cxn ang="0">
                    <a:pos x="181" y="53"/>
                  </a:cxn>
                  <a:cxn ang="0">
                    <a:pos x="152" y="22"/>
                  </a:cxn>
                  <a:cxn ang="0">
                    <a:pos x="153" y="20"/>
                  </a:cxn>
                  <a:cxn ang="0">
                    <a:pos x="187" y="34"/>
                  </a:cxn>
                  <a:cxn ang="0">
                    <a:pos x="196" y="48"/>
                  </a:cxn>
                  <a:cxn ang="0">
                    <a:pos x="224" y="29"/>
                  </a:cxn>
                  <a:cxn ang="0">
                    <a:pos x="219" y="40"/>
                  </a:cxn>
                  <a:cxn ang="0">
                    <a:pos x="209" y="34"/>
                  </a:cxn>
                  <a:cxn ang="0">
                    <a:pos x="180" y="3"/>
                  </a:cxn>
                  <a:cxn ang="0">
                    <a:pos x="181" y="0"/>
                  </a:cxn>
                  <a:cxn ang="0">
                    <a:pos x="215" y="15"/>
                  </a:cxn>
                  <a:cxn ang="0">
                    <a:pos x="224" y="29"/>
                  </a:cxn>
                </a:cxnLst>
                <a:rect l="0" t="0" r="r" b="b"/>
                <a:pathLst>
                  <a:path w="225" h="231">
                    <a:moveTo>
                      <a:pt x="133" y="217"/>
                    </a:moveTo>
                    <a:cubicBezTo>
                      <a:pt x="145" y="217"/>
                      <a:pt x="154" y="217"/>
                      <a:pt x="161" y="215"/>
                    </a:cubicBezTo>
                    <a:cubicBezTo>
                      <a:pt x="168" y="214"/>
                      <a:pt x="171" y="213"/>
                      <a:pt x="172" y="213"/>
                    </a:cubicBezTo>
                    <a:cubicBezTo>
                      <a:pt x="177" y="213"/>
                      <a:pt x="181" y="216"/>
                      <a:pt x="186" y="222"/>
                    </a:cubicBezTo>
                    <a:cubicBezTo>
                      <a:pt x="190" y="228"/>
                      <a:pt x="187" y="231"/>
                      <a:pt x="178" y="231"/>
                    </a:cubicBezTo>
                    <a:cubicBezTo>
                      <a:pt x="144" y="231"/>
                      <a:pt x="110" y="231"/>
                      <a:pt x="77" y="231"/>
                    </a:cubicBezTo>
                    <a:cubicBezTo>
                      <a:pt x="50" y="231"/>
                      <a:pt x="29" y="223"/>
                      <a:pt x="16" y="207"/>
                    </a:cubicBezTo>
                    <a:cubicBezTo>
                      <a:pt x="8" y="197"/>
                      <a:pt x="3" y="185"/>
                      <a:pt x="0" y="171"/>
                    </a:cubicBezTo>
                    <a:cubicBezTo>
                      <a:pt x="2" y="168"/>
                      <a:pt x="3" y="169"/>
                      <a:pt x="5" y="172"/>
                    </a:cubicBezTo>
                    <a:cubicBezTo>
                      <a:pt x="8" y="182"/>
                      <a:pt x="14" y="191"/>
                      <a:pt x="22" y="198"/>
                    </a:cubicBezTo>
                    <a:cubicBezTo>
                      <a:pt x="34" y="211"/>
                      <a:pt x="53" y="217"/>
                      <a:pt x="78" y="217"/>
                    </a:cubicBezTo>
                    <a:cubicBezTo>
                      <a:pt x="96" y="217"/>
                      <a:pt x="115" y="217"/>
                      <a:pt x="133" y="217"/>
                    </a:cubicBezTo>
                    <a:close/>
                    <a:moveTo>
                      <a:pt x="154" y="63"/>
                    </a:moveTo>
                    <a:cubicBezTo>
                      <a:pt x="158" y="69"/>
                      <a:pt x="156" y="71"/>
                      <a:pt x="150" y="71"/>
                    </a:cubicBezTo>
                    <a:cubicBezTo>
                      <a:pt x="144" y="71"/>
                      <a:pt x="137" y="71"/>
                      <a:pt x="126" y="71"/>
                    </a:cubicBezTo>
                    <a:cubicBezTo>
                      <a:pt x="117" y="71"/>
                      <a:pt x="109" y="72"/>
                      <a:pt x="101" y="75"/>
                    </a:cubicBezTo>
                    <a:cubicBezTo>
                      <a:pt x="86" y="79"/>
                      <a:pt x="70" y="86"/>
                      <a:pt x="52" y="96"/>
                    </a:cubicBezTo>
                    <a:cubicBezTo>
                      <a:pt x="47" y="98"/>
                      <a:pt x="46" y="97"/>
                      <a:pt x="49" y="94"/>
                    </a:cubicBezTo>
                    <a:cubicBezTo>
                      <a:pt x="60" y="85"/>
                      <a:pt x="73" y="77"/>
                      <a:pt x="88" y="70"/>
                    </a:cubicBezTo>
                    <a:cubicBezTo>
                      <a:pt x="70" y="69"/>
                      <a:pt x="56" y="66"/>
                      <a:pt x="46" y="61"/>
                    </a:cubicBezTo>
                    <a:cubicBezTo>
                      <a:pt x="34" y="55"/>
                      <a:pt x="24" y="47"/>
                      <a:pt x="18" y="38"/>
                    </a:cubicBezTo>
                    <a:cubicBezTo>
                      <a:pt x="18" y="34"/>
                      <a:pt x="20" y="33"/>
                      <a:pt x="23" y="36"/>
                    </a:cubicBezTo>
                    <a:cubicBezTo>
                      <a:pt x="34" y="49"/>
                      <a:pt x="57" y="56"/>
                      <a:pt x="91" y="56"/>
                    </a:cubicBezTo>
                    <a:cubicBezTo>
                      <a:pt x="116" y="56"/>
                      <a:pt x="132" y="54"/>
                      <a:pt x="138" y="52"/>
                    </a:cubicBezTo>
                    <a:cubicBezTo>
                      <a:pt x="141" y="51"/>
                      <a:pt x="144" y="53"/>
                      <a:pt x="147" y="56"/>
                    </a:cubicBezTo>
                    <a:cubicBezTo>
                      <a:pt x="150" y="58"/>
                      <a:pt x="152" y="60"/>
                      <a:pt x="154" y="63"/>
                    </a:cubicBezTo>
                    <a:close/>
                    <a:moveTo>
                      <a:pt x="196" y="48"/>
                    </a:moveTo>
                    <a:cubicBezTo>
                      <a:pt x="197" y="54"/>
                      <a:pt x="196" y="57"/>
                      <a:pt x="191" y="59"/>
                    </a:cubicBezTo>
                    <a:cubicBezTo>
                      <a:pt x="187" y="60"/>
                      <a:pt x="183" y="59"/>
                      <a:pt x="181" y="53"/>
                    </a:cubicBezTo>
                    <a:cubicBezTo>
                      <a:pt x="176" y="41"/>
                      <a:pt x="166" y="31"/>
                      <a:pt x="152" y="22"/>
                    </a:cubicBezTo>
                    <a:cubicBezTo>
                      <a:pt x="150" y="20"/>
                      <a:pt x="151" y="19"/>
                      <a:pt x="153" y="20"/>
                    </a:cubicBezTo>
                    <a:cubicBezTo>
                      <a:pt x="166" y="22"/>
                      <a:pt x="177" y="27"/>
                      <a:pt x="187" y="34"/>
                    </a:cubicBezTo>
                    <a:cubicBezTo>
                      <a:pt x="191" y="38"/>
                      <a:pt x="194" y="42"/>
                      <a:pt x="196" y="48"/>
                    </a:cubicBezTo>
                    <a:close/>
                    <a:moveTo>
                      <a:pt x="224" y="29"/>
                    </a:moveTo>
                    <a:cubicBezTo>
                      <a:pt x="225" y="35"/>
                      <a:pt x="224" y="38"/>
                      <a:pt x="219" y="40"/>
                    </a:cubicBezTo>
                    <a:cubicBezTo>
                      <a:pt x="215" y="41"/>
                      <a:pt x="211" y="39"/>
                      <a:pt x="209" y="34"/>
                    </a:cubicBezTo>
                    <a:cubicBezTo>
                      <a:pt x="204" y="22"/>
                      <a:pt x="194" y="12"/>
                      <a:pt x="180" y="3"/>
                    </a:cubicBezTo>
                    <a:cubicBezTo>
                      <a:pt x="178" y="0"/>
                      <a:pt x="179" y="0"/>
                      <a:pt x="181" y="0"/>
                    </a:cubicBezTo>
                    <a:cubicBezTo>
                      <a:pt x="194" y="3"/>
                      <a:pt x="205" y="8"/>
                      <a:pt x="215" y="15"/>
                    </a:cubicBezTo>
                    <a:cubicBezTo>
                      <a:pt x="219" y="19"/>
                      <a:pt x="222" y="23"/>
                      <a:pt x="224" y="29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236" name="Freeform 25">
                <a:extLst>
                  <a:ext uri="{FF2B5EF4-FFF2-40B4-BE49-F238E27FC236}">
                    <a16:creationId xmlns:a16="http://schemas.microsoft.com/office/drawing/2014/main" id="{E41470DB-D19B-448F-8C85-AA20AC580EA2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10729014" y="5603535"/>
                <a:ext cx="153128" cy="177805"/>
              </a:xfrm>
              <a:custGeom>
                <a:avLst/>
                <a:gdLst/>
                <a:ahLst/>
                <a:cxnLst>
                  <a:cxn ang="0">
                    <a:pos x="155" y="156"/>
                  </a:cxn>
                  <a:cxn ang="0">
                    <a:pos x="166" y="165"/>
                  </a:cxn>
                  <a:cxn ang="0">
                    <a:pos x="170" y="172"/>
                  </a:cxn>
                  <a:cxn ang="0">
                    <a:pos x="172" y="183"/>
                  </a:cxn>
                  <a:cxn ang="0">
                    <a:pos x="159" y="186"/>
                  </a:cxn>
                  <a:cxn ang="0">
                    <a:pos x="120" y="166"/>
                  </a:cxn>
                  <a:cxn ang="0">
                    <a:pos x="72" y="157"/>
                  </a:cxn>
                  <a:cxn ang="0">
                    <a:pos x="19" y="173"/>
                  </a:cxn>
                  <a:cxn ang="0">
                    <a:pos x="10" y="192"/>
                  </a:cxn>
                  <a:cxn ang="0">
                    <a:pos x="22" y="220"/>
                  </a:cxn>
                  <a:cxn ang="0">
                    <a:pos x="83" y="238"/>
                  </a:cxn>
                  <a:cxn ang="0">
                    <a:pos x="125" y="236"/>
                  </a:cxn>
                  <a:cxn ang="0">
                    <a:pos x="140" y="236"/>
                  </a:cxn>
                  <a:cxn ang="0">
                    <a:pos x="148" y="244"/>
                  </a:cxn>
                  <a:cxn ang="0">
                    <a:pos x="143" y="250"/>
                  </a:cxn>
                  <a:cxn ang="0">
                    <a:pos x="105" y="253"/>
                  </a:cxn>
                  <a:cxn ang="0">
                    <a:pos x="52" y="247"/>
                  </a:cxn>
                  <a:cxn ang="0">
                    <a:pos x="12" y="226"/>
                  </a:cxn>
                  <a:cxn ang="0">
                    <a:pos x="0" y="196"/>
                  </a:cxn>
                  <a:cxn ang="0">
                    <a:pos x="11" y="168"/>
                  </a:cxn>
                  <a:cxn ang="0">
                    <a:pos x="68" y="150"/>
                  </a:cxn>
                  <a:cxn ang="0">
                    <a:pos x="100" y="153"/>
                  </a:cxn>
                  <a:cxn ang="0">
                    <a:pos x="134" y="159"/>
                  </a:cxn>
                  <a:cxn ang="0">
                    <a:pos x="137" y="155"/>
                  </a:cxn>
                  <a:cxn ang="0">
                    <a:pos x="94" y="87"/>
                  </a:cxn>
                  <a:cxn ang="0">
                    <a:pos x="39" y="96"/>
                  </a:cxn>
                  <a:cxn ang="0">
                    <a:pos x="27" y="99"/>
                  </a:cxn>
                  <a:cxn ang="0">
                    <a:pos x="18" y="94"/>
                  </a:cxn>
                  <a:cxn ang="0">
                    <a:pos x="2" y="77"/>
                  </a:cxn>
                  <a:cxn ang="0">
                    <a:pos x="5" y="75"/>
                  </a:cxn>
                  <a:cxn ang="0">
                    <a:pos x="36" y="85"/>
                  </a:cxn>
                  <a:cxn ang="0">
                    <a:pos x="88" y="77"/>
                  </a:cxn>
                  <a:cxn ang="0">
                    <a:pos x="73" y="49"/>
                  </a:cxn>
                  <a:cxn ang="0">
                    <a:pos x="63" y="38"/>
                  </a:cxn>
                  <a:cxn ang="0">
                    <a:pos x="63" y="26"/>
                  </a:cxn>
                  <a:cxn ang="0">
                    <a:pos x="86" y="10"/>
                  </a:cxn>
                  <a:cxn ang="0">
                    <a:pos x="90" y="13"/>
                  </a:cxn>
                  <a:cxn ang="0">
                    <a:pos x="81" y="29"/>
                  </a:cxn>
                  <a:cxn ang="0">
                    <a:pos x="85" y="45"/>
                  </a:cxn>
                  <a:cxn ang="0">
                    <a:pos x="101" y="74"/>
                  </a:cxn>
                  <a:cxn ang="0">
                    <a:pos x="141" y="59"/>
                  </a:cxn>
                  <a:cxn ang="0">
                    <a:pos x="156" y="57"/>
                  </a:cxn>
                  <a:cxn ang="0">
                    <a:pos x="163" y="60"/>
                  </a:cxn>
                  <a:cxn ang="0">
                    <a:pos x="160" y="68"/>
                  </a:cxn>
                  <a:cxn ang="0">
                    <a:pos x="106" y="84"/>
                  </a:cxn>
                  <a:cxn ang="0">
                    <a:pos x="136" y="132"/>
                  </a:cxn>
                  <a:cxn ang="0">
                    <a:pos x="155" y="156"/>
                  </a:cxn>
                  <a:cxn ang="0">
                    <a:pos x="188" y="45"/>
                  </a:cxn>
                  <a:cxn ang="0">
                    <a:pos x="184" y="56"/>
                  </a:cxn>
                  <a:cxn ang="0">
                    <a:pos x="174" y="50"/>
                  </a:cxn>
                  <a:cxn ang="0">
                    <a:pos x="145" y="19"/>
                  </a:cxn>
                  <a:cxn ang="0">
                    <a:pos x="146" y="17"/>
                  </a:cxn>
                  <a:cxn ang="0">
                    <a:pos x="179" y="31"/>
                  </a:cxn>
                  <a:cxn ang="0">
                    <a:pos x="188" y="45"/>
                  </a:cxn>
                  <a:cxn ang="0">
                    <a:pos x="216" y="29"/>
                  </a:cxn>
                  <a:cxn ang="0">
                    <a:pos x="212" y="40"/>
                  </a:cxn>
                  <a:cxn ang="0">
                    <a:pos x="202" y="35"/>
                  </a:cxn>
                  <a:cxn ang="0">
                    <a:pos x="173" y="3"/>
                  </a:cxn>
                  <a:cxn ang="0">
                    <a:pos x="174" y="1"/>
                  </a:cxn>
                  <a:cxn ang="0">
                    <a:pos x="208" y="15"/>
                  </a:cxn>
                  <a:cxn ang="0">
                    <a:pos x="216" y="29"/>
                  </a:cxn>
                </a:cxnLst>
                <a:rect l="0" t="0" r="r" b="b"/>
                <a:pathLst>
                  <a:path w="218" h="253">
                    <a:moveTo>
                      <a:pt x="155" y="156"/>
                    </a:moveTo>
                    <a:cubicBezTo>
                      <a:pt x="158" y="159"/>
                      <a:pt x="161" y="162"/>
                      <a:pt x="166" y="165"/>
                    </a:cubicBezTo>
                    <a:cubicBezTo>
                      <a:pt x="168" y="166"/>
                      <a:pt x="170" y="169"/>
                      <a:pt x="170" y="172"/>
                    </a:cubicBezTo>
                    <a:cubicBezTo>
                      <a:pt x="172" y="178"/>
                      <a:pt x="172" y="181"/>
                      <a:pt x="172" y="183"/>
                    </a:cubicBezTo>
                    <a:cubicBezTo>
                      <a:pt x="169" y="189"/>
                      <a:pt x="164" y="190"/>
                      <a:pt x="159" y="186"/>
                    </a:cubicBezTo>
                    <a:cubicBezTo>
                      <a:pt x="147" y="177"/>
                      <a:pt x="134" y="171"/>
                      <a:pt x="120" y="166"/>
                    </a:cubicBezTo>
                    <a:cubicBezTo>
                      <a:pt x="101" y="160"/>
                      <a:pt x="85" y="157"/>
                      <a:pt x="72" y="157"/>
                    </a:cubicBezTo>
                    <a:cubicBezTo>
                      <a:pt x="47" y="157"/>
                      <a:pt x="29" y="162"/>
                      <a:pt x="19" y="173"/>
                    </a:cubicBezTo>
                    <a:cubicBezTo>
                      <a:pt x="13" y="179"/>
                      <a:pt x="10" y="185"/>
                      <a:pt x="10" y="192"/>
                    </a:cubicBezTo>
                    <a:cubicBezTo>
                      <a:pt x="10" y="204"/>
                      <a:pt x="14" y="213"/>
                      <a:pt x="22" y="220"/>
                    </a:cubicBezTo>
                    <a:cubicBezTo>
                      <a:pt x="36" y="231"/>
                      <a:pt x="56" y="237"/>
                      <a:pt x="83" y="238"/>
                    </a:cubicBezTo>
                    <a:cubicBezTo>
                      <a:pt x="105" y="239"/>
                      <a:pt x="119" y="238"/>
                      <a:pt x="125" y="236"/>
                    </a:cubicBezTo>
                    <a:cubicBezTo>
                      <a:pt x="131" y="233"/>
                      <a:pt x="136" y="233"/>
                      <a:pt x="140" y="236"/>
                    </a:cubicBezTo>
                    <a:cubicBezTo>
                      <a:pt x="144" y="238"/>
                      <a:pt x="146" y="241"/>
                      <a:pt x="148" y="244"/>
                    </a:cubicBezTo>
                    <a:cubicBezTo>
                      <a:pt x="149" y="247"/>
                      <a:pt x="148" y="250"/>
                      <a:pt x="143" y="250"/>
                    </a:cubicBezTo>
                    <a:cubicBezTo>
                      <a:pt x="134" y="252"/>
                      <a:pt x="122" y="253"/>
                      <a:pt x="105" y="253"/>
                    </a:cubicBezTo>
                    <a:cubicBezTo>
                      <a:pt x="85" y="253"/>
                      <a:pt x="67" y="251"/>
                      <a:pt x="52" y="247"/>
                    </a:cubicBezTo>
                    <a:cubicBezTo>
                      <a:pt x="34" y="242"/>
                      <a:pt x="21" y="235"/>
                      <a:pt x="12" y="226"/>
                    </a:cubicBezTo>
                    <a:cubicBezTo>
                      <a:pt x="4" y="217"/>
                      <a:pt x="0" y="207"/>
                      <a:pt x="0" y="196"/>
                    </a:cubicBezTo>
                    <a:cubicBezTo>
                      <a:pt x="0" y="184"/>
                      <a:pt x="3" y="175"/>
                      <a:pt x="11" y="168"/>
                    </a:cubicBezTo>
                    <a:cubicBezTo>
                      <a:pt x="24" y="156"/>
                      <a:pt x="43" y="150"/>
                      <a:pt x="68" y="150"/>
                    </a:cubicBezTo>
                    <a:cubicBezTo>
                      <a:pt x="79" y="150"/>
                      <a:pt x="89" y="151"/>
                      <a:pt x="100" y="153"/>
                    </a:cubicBezTo>
                    <a:cubicBezTo>
                      <a:pt x="115" y="155"/>
                      <a:pt x="127" y="157"/>
                      <a:pt x="134" y="159"/>
                    </a:cubicBezTo>
                    <a:cubicBezTo>
                      <a:pt x="139" y="161"/>
                      <a:pt x="140" y="159"/>
                      <a:pt x="137" y="155"/>
                    </a:cubicBezTo>
                    <a:cubicBezTo>
                      <a:pt x="121" y="132"/>
                      <a:pt x="107" y="110"/>
                      <a:pt x="94" y="87"/>
                    </a:cubicBezTo>
                    <a:cubicBezTo>
                      <a:pt x="72" y="92"/>
                      <a:pt x="54" y="95"/>
                      <a:pt x="39" y="96"/>
                    </a:cubicBezTo>
                    <a:cubicBezTo>
                      <a:pt x="33" y="98"/>
                      <a:pt x="29" y="99"/>
                      <a:pt x="27" y="99"/>
                    </a:cubicBezTo>
                    <a:cubicBezTo>
                      <a:pt x="24" y="99"/>
                      <a:pt x="21" y="97"/>
                      <a:pt x="18" y="94"/>
                    </a:cubicBezTo>
                    <a:cubicBezTo>
                      <a:pt x="9" y="86"/>
                      <a:pt x="3" y="80"/>
                      <a:pt x="2" y="77"/>
                    </a:cubicBezTo>
                    <a:cubicBezTo>
                      <a:pt x="0" y="74"/>
                      <a:pt x="2" y="73"/>
                      <a:pt x="5" y="75"/>
                    </a:cubicBezTo>
                    <a:cubicBezTo>
                      <a:pt x="12" y="82"/>
                      <a:pt x="22" y="85"/>
                      <a:pt x="36" y="85"/>
                    </a:cubicBezTo>
                    <a:cubicBezTo>
                      <a:pt x="49" y="85"/>
                      <a:pt x="67" y="83"/>
                      <a:pt x="88" y="77"/>
                    </a:cubicBezTo>
                    <a:cubicBezTo>
                      <a:pt x="85" y="70"/>
                      <a:pt x="79" y="60"/>
                      <a:pt x="73" y="49"/>
                    </a:cubicBezTo>
                    <a:cubicBezTo>
                      <a:pt x="70" y="45"/>
                      <a:pt x="67" y="42"/>
                      <a:pt x="63" y="38"/>
                    </a:cubicBezTo>
                    <a:cubicBezTo>
                      <a:pt x="58" y="34"/>
                      <a:pt x="58" y="30"/>
                      <a:pt x="63" y="26"/>
                    </a:cubicBezTo>
                    <a:cubicBezTo>
                      <a:pt x="70" y="17"/>
                      <a:pt x="78" y="12"/>
                      <a:pt x="86" y="10"/>
                    </a:cubicBezTo>
                    <a:cubicBezTo>
                      <a:pt x="91" y="10"/>
                      <a:pt x="93" y="11"/>
                      <a:pt x="90" y="13"/>
                    </a:cubicBezTo>
                    <a:cubicBezTo>
                      <a:pt x="85" y="15"/>
                      <a:pt x="82" y="21"/>
                      <a:pt x="81" y="29"/>
                    </a:cubicBezTo>
                    <a:cubicBezTo>
                      <a:pt x="80" y="33"/>
                      <a:pt x="81" y="38"/>
                      <a:pt x="85" y="45"/>
                    </a:cubicBezTo>
                    <a:cubicBezTo>
                      <a:pt x="92" y="58"/>
                      <a:pt x="97" y="68"/>
                      <a:pt x="101" y="74"/>
                    </a:cubicBezTo>
                    <a:cubicBezTo>
                      <a:pt x="122" y="69"/>
                      <a:pt x="136" y="65"/>
                      <a:pt x="141" y="59"/>
                    </a:cubicBezTo>
                    <a:cubicBezTo>
                      <a:pt x="144" y="56"/>
                      <a:pt x="149" y="56"/>
                      <a:pt x="156" y="57"/>
                    </a:cubicBezTo>
                    <a:cubicBezTo>
                      <a:pt x="159" y="58"/>
                      <a:pt x="161" y="59"/>
                      <a:pt x="163" y="60"/>
                    </a:cubicBezTo>
                    <a:cubicBezTo>
                      <a:pt x="166" y="63"/>
                      <a:pt x="165" y="66"/>
                      <a:pt x="160" y="68"/>
                    </a:cubicBezTo>
                    <a:cubicBezTo>
                      <a:pt x="154" y="71"/>
                      <a:pt x="136" y="77"/>
                      <a:pt x="106" y="84"/>
                    </a:cubicBezTo>
                    <a:cubicBezTo>
                      <a:pt x="113" y="97"/>
                      <a:pt x="123" y="114"/>
                      <a:pt x="136" y="132"/>
                    </a:cubicBezTo>
                    <a:cubicBezTo>
                      <a:pt x="142" y="142"/>
                      <a:pt x="149" y="150"/>
                      <a:pt x="155" y="156"/>
                    </a:cubicBezTo>
                    <a:close/>
                    <a:moveTo>
                      <a:pt x="188" y="45"/>
                    </a:moveTo>
                    <a:cubicBezTo>
                      <a:pt x="190" y="51"/>
                      <a:pt x="188" y="54"/>
                      <a:pt x="184" y="56"/>
                    </a:cubicBezTo>
                    <a:cubicBezTo>
                      <a:pt x="179" y="57"/>
                      <a:pt x="176" y="56"/>
                      <a:pt x="174" y="50"/>
                    </a:cubicBezTo>
                    <a:cubicBezTo>
                      <a:pt x="169" y="38"/>
                      <a:pt x="159" y="28"/>
                      <a:pt x="145" y="19"/>
                    </a:cubicBezTo>
                    <a:cubicBezTo>
                      <a:pt x="143" y="17"/>
                      <a:pt x="143" y="16"/>
                      <a:pt x="146" y="17"/>
                    </a:cubicBezTo>
                    <a:cubicBezTo>
                      <a:pt x="158" y="19"/>
                      <a:pt x="170" y="24"/>
                      <a:pt x="179" y="31"/>
                    </a:cubicBezTo>
                    <a:cubicBezTo>
                      <a:pt x="184" y="35"/>
                      <a:pt x="187" y="39"/>
                      <a:pt x="188" y="45"/>
                    </a:cubicBezTo>
                    <a:close/>
                    <a:moveTo>
                      <a:pt x="216" y="29"/>
                    </a:moveTo>
                    <a:cubicBezTo>
                      <a:pt x="218" y="35"/>
                      <a:pt x="216" y="39"/>
                      <a:pt x="212" y="40"/>
                    </a:cubicBezTo>
                    <a:cubicBezTo>
                      <a:pt x="208" y="42"/>
                      <a:pt x="204" y="40"/>
                      <a:pt x="202" y="35"/>
                    </a:cubicBezTo>
                    <a:cubicBezTo>
                      <a:pt x="197" y="23"/>
                      <a:pt x="187" y="12"/>
                      <a:pt x="173" y="3"/>
                    </a:cubicBezTo>
                    <a:cubicBezTo>
                      <a:pt x="171" y="1"/>
                      <a:pt x="172" y="0"/>
                      <a:pt x="174" y="1"/>
                    </a:cubicBezTo>
                    <a:cubicBezTo>
                      <a:pt x="187" y="3"/>
                      <a:pt x="198" y="8"/>
                      <a:pt x="208" y="15"/>
                    </a:cubicBezTo>
                    <a:cubicBezTo>
                      <a:pt x="212" y="19"/>
                      <a:pt x="215" y="24"/>
                      <a:pt x="216" y="29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237" name="Freeform 26">
                <a:extLst>
                  <a:ext uri="{FF2B5EF4-FFF2-40B4-BE49-F238E27FC236}">
                    <a16:creationId xmlns:a16="http://schemas.microsoft.com/office/drawing/2014/main" id="{CDC15AFA-8B78-4592-A087-34005235637C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10880790" y="5636662"/>
                <a:ext cx="170368" cy="131495"/>
              </a:xfrm>
              <a:custGeom>
                <a:avLst/>
                <a:gdLst/>
                <a:ahLst/>
                <a:cxnLst>
                  <a:cxn ang="0">
                    <a:pos x="19" y="36"/>
                  </a:cxn>
                  <a:cxn ang="0">
                    <a:pos x="3" y="3"/>
                  </a:cxn>
                  <a:cxn ang="0">
                    <a:pos x="4" y="0"/>
                  </a:cxn>
                  <a:cxn ang="0">
                    <a:pos x="31" y="12"/>
                  </a:cxn>
                  <a:cxn ang="0">
                    <a:pos x="35" y="30"/>
                  </a:cxn>
                  <a:cxn ang="0">
                    <a:pos x="31" y="79"/>
                  </a:cxn>
                  <a:cxn ang="0">
                    <a:pos x="44" y="150"/>
                  </a:cxn>
                  <a:cxn ang="0">
                    <a:pos x="56" y="150"/>
                  </a:cxn>
                  <a:cxn ang="0">
                    <a:pos x="98" y="80"/>
                  </a:cxn>
                  <a:cxn ang="0">
                    <a:pos x="102" y="82"/>
                  </a:cxn>
                  <a:cxn ang="0">
                    <a:pos x="72" y="148"/>
                  </a:cxn>
                  <a:cxn ang="0">
                    <a:pos x="67" y="174"/>
                  </a:cxn>
                  <a:cxn ang="0">
                    <a:pos x="59" y="184"/>
                  </a:cxn>
                  <a:cxn ang="0">
                    <a:pos x="28" y="148"/>
                  </a:cxn>
                  <a:cxn ang="0">
                    <a:pos x="19" y="97"/>
                  </a:cxn>
                  <a:cxn ang="0">
                    <a:pos x="19" y="36"/>
                  </a:cxn>
                  <a:cxn ang="0">
                    <a:pos x="210" y="44"/>
                  </a:cxn>
                  <a:cxn ang="0">
                    <a:pos x="243" y="115"/>
                  </a:cxn>
                  <a:cxn ang="0">
                    <a:pos x="232" y="127"/>
                  </a:cxn>
                  <a:cxn ang="0">
                    <a:pos x="223" y="118"/>
                  </a:cxn>
                  <a:cxn ang="0">
                    <a:pos x="207" y="64"/>
                  </a:cxn>
                  <a:cxn ang="0">
                    <a:pos x="171" y="20"/>
                  </a:cxn>
                  <a:cxn ang="0">
                    <a:pos x="173" y="17"/>
                  </a:cxn>
                  <a:cxn ang="0">
                    <a:pos x="210" y="44"/>
                  </a:cxn>
                </a:cxnLst>
                <a:rect l="0" t="0" r="r" b="b"/>
                <a:pathLst>
                  <a:path w="243" h="187">
                    <a:moveTo>
                      <a:pt x="19" y="36"/>
                    </a:moveTo>
                    <a:cubicBezTo>
                      <a:pt x="19" y="19"/>
                      <a:pt x="14" y="8"/>
                      <a:pt x="3" y="3"/>
                    </a:cubicBezTo>
                    <a:cubicBezTo>
                      <a:pt x="0" y="2"/>
                      <a:pt x="1" y="1"/>
                      <a:pt x="4" y="0"/>
                    </a:cubicBezTo>
                    <a:cubicBezTo>
                      <a:pt x="13" y="1"/>
                      <a:pt x="22" y="5"/>
                      <a:pt x="31" y="12"/>
                    </a:cubicBezTo>
                    <a:cubicBezTo>
                      <a:pt x="39" y="18"/>
                      <a:pt x="40" y="24"/>
                      <a:pt x="35" y="30"/>
                    </a:cubicBezTo>
                    <a:cubicBezTo>
                      <a:pt x="32" y="50"/>
                      <a:pt x="31" y="66"/>
                      <a:pt x="31" y="79"/>
                    </a:cubicBezTo>
                    <a:cubicBezTo>
                      <a:pt x="31" y="113"/>
                      <a:pt x="35" y="137"/>
                      <a:pt x="44" y="150"/>
                    </a:cubicBezTo>
                    <a:cubicBezTo>
                      <a:pt x="48" y="157"/>
                      <a:pt x="52" y="157"/>
                      <a:pt x="56" y="150"/>
                    </a:cubicBezTo>
                    <a:cubicBezTo>
                      <a:pt x="69" y="129"/>
                      <a:pt x="83" y="105"/>
                      <a:pt x="98" y="80"/>
                    </a:cubicBezTo>
                    <a:cubicBezTo>
                      <a:pt x="101" y="76"/>
                      <a:pt x="102" y="77"/>
                      <a:pt x="102" y="82"/>
                    </a:cubicBezTo>
                    <a:cubicBezTo>
                      <a:pt x="91" y="106"/>
                      <a:pt x="81" y="128"/>
                      <a:pt x="72" y="148"/>
                    </a:cubicBezTo>
                    <a:cubicBezTo>
                      <a:pt x="67" y="159"/>
                      <a:pt x="65" y="167"/>
                      <a:pt x="67" y="174"/>
                    </a:cubicBezTo>
                    <a:cubicBezTo>
                      <a:pt x="70" y="184"/>
                      <a:pt x="68" y="187"/>
                      <a:pt x="59" y="184"/>
                    </a:cubicBezTo>
                    <a:cubicBezTo>
                      <a:pt x="47" y="180"/>
                      <a:pt x="36" y="168"/>
                      <a:pt x="28" y="148"/>
                    </a:cubicBezTo>
                    <a:cubicBezTo>
                      <a:pt x="22" y="134"/>
                      <a:pt x="19" y="117"/>
                      <a:pt x="19" y="97"/>
                    </a:cubicBezTo>
                    <a:cubicBezTo>
                      <a:pt x="19" y="76"/>
                      <a:pt x="19" y="56"/>
                      <a:pt x="19" y="36"/>
                    </a:cubicBezTo>
                    <a:close/>
                    <a:moveTo>
                      <a:pt x="210" y="44"/>
                    </a:moveTo>
                    <a:cubicBezTo>
                      <a:pt x="232" y="68"/>
                      <a:pt x="243" y="91"/>
                      <a:pt x="243" y="115"/>
                    </a:cubicBezTo>
                    <a:cubicBezTo>
                      <a:pt x="243" y="123"/>
                      <a:pt x="239" y="127"/>
                      <a:pt x="232" y="127"/>
                    </a:cubicBezTo>
                    <a:cubicBezTo>
                      <a:pt x="227" y="127"/>
                      <a:pt x="224" y="124"/>
                      <a:pt x="223" y="118"/>
                    </a:cubicBezTo>
                    <a:cubicBezTo>
                      <a:pt x="221" y="98"/>
                      <a:pt x="216" y="80"/>
                      <a:pt x="207" y="64"/>
                    </a:cubicBezTo>
                    <a:cubicBezTo>
                      <a:pt x="198" y="48"/>
                      <a:pt x="186" y="34"/>
                      <a:pt x="171" y="20"/>
                    </a:cubicBezTo>
                    <a:cubicBezTo>
                      <a:pt x="168" y="18"/>
                      <a:pt x="169" y="17"/>
                      <a:pt x="173" y="17"/>
                    </a:cubicBezTo>
                    <a:cubicBezTo>
                      <a:pt x="189" y="25"/>
                      <a:pt x="201" y="34"/>
                      <a:pt x="210" y="4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238" name="Freeform 27">
                <a:extLst>
                  <a:ext uri="{FF2B5EF4-FFF2-40B4-BE49-F238E27FC236}">
                    <a16:creationId xmlns:a16="http://schemas.microsoft.com/office/drawing/2014/main" id="{7557486D-BE50-4EE9-835F-D0BFF0761198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11061974" y="5616380"/>
                <a:ext cx="148734" cy="162932"/>
              </a:xfrm>
              <a:custGeom>
                <a:avLst/>
                <a:gdLst/>
                <a:ahLst/>
                <a:cxnLst>
                  <a:cxn ang="0">
                    <a:pos x="124" y="55"/>
                  </a:cxn>
                  <a:cxn ang="0">
                    <a:pos x="168" y="48"/>
                  </a:cxn>
                  <a:cxn ang="0">
                    <a:pos x="184" y="41"/>
                  </a:cxn>
                  <a:cxn ang="0">
                    <a:pos x="194" y="40"/>
                  </a:cxn>
                  <a:cxn ang="0">
                    <a:pos x="203" y="47"/>
                  </a:cxn>
                  <a:cxn ang="0">
                    <a:pos x="200" y="55"/>
                  </a:cxn>
                  <a:cxn ang="0">
                    <a:pos x="124" y="66"/>
                  </a:cxn>
                  <a:cxn ang="0">
                    <a:pos x="124" y="115"/>
                  </a:cxn>
                  <a:cxn ang="0">
                    <a:pos x="159" y="111"/>
                  </a:cxn>
                  <a:cxn ang="0">
                    <a:pos x="179" y="105"/>
                  </a:cxn>
                  <a:cxn ang="0">
                    <a:pos x="190" y="105"/>
                  </a:cxn>
                  <a:cxn ang="0">
                    <a:pos x="199" y="111"/>
                  </a:cxn>
                  <a:cxn ang="0">
                    <a:pos x="196" y="118"/>
                  </a:cxn>
                  <a:cxn ang="0">
                    <a:pos x="178" y="121"/>
                  </a:cxn>
                  <a:cxn ang="0">
                    <a:pos x="124" y="126"/>
                  </a:cxn>
                  <a:cxn ang="0">
                    <a:pos x="124" y="178"/>
                  </a:cxn>
                  <a:cxn ang="0">
                    <a:pos x="202" y="203"/>
                  </a:cxn>
                  <a:cxn ang="0">
                    <a:pos x="212" y="219"/>
                  </a:cxn>
                  <a:cxn ang="0">
                    <a:pos x="208" y="224"/>
                  </a:cxn>
                  <a:cxn ang="0">
                    <a:pos x="197" y="221"/>
                  </a:cxn>
                  <a:cxn ang="0">
                    <a:pos x="124" y="190"/>
                  </a:cxn>
                  <a:cxn ang="0">
                    <a:pos x="117" y="219"/>
                  </a:cxn>
                  <a:cxn ang="0">
                    <a:pos x="74" y="232"/>
                  </a:cxn>
                  <a:cxn ang="0">
                    <a:pos x="33" y="219"/>
                  </a:cxn>
                  <a:cxn ang="0">
                    <a:pos x="27" y="203"/>
                  </a:cxn>
                  <a:cxn ang="0">
                    <a:pos x="36" y="186"/>
                  </a:cxn>
                  <a:cxn ang="0">
                    <a:pos x="85" y="175"/>
                  </a:cxn>
                  <a:cxn ang="0">
                    <a:pos x="112" y="176"/>
                  </a:cxn>
                  <a:cxn ang="0">
                    <a:pos x="112" y="127"/>
                  </a:cxn>
                  <a:cxn ang="0">
                    <a:pos x="77" y="128"/>
                  </a:cxn>
                  <a:cxn ang="0">
                    <a:pos x="49" y="122"/>
                  </a:cxn>
                  <a:cxn ang="0">
                    <a:pos x="38" y="91"/>
                  </a:cxn>
                  <a:cxn ang="0">
                    <a:pos x="43" y="91"/>
                  </a:cxn>
                  <a:cxn ang="0">
                    <a:pos x="49" y="112"/>
                  </a:cxn>
                  <a:cxn ang="0">
                    <a:pos x="77" y="119"/>
                  </a:cxn>
                  <a:cxn ang="0">
                    <a:pos x="112" y="117"/>
                  </a:cxn>
                  <a:cxn ang="0">
                    <a:pos x="112" y="67"/>
                  </a:cxn>
                  <a:cxn ang="0">
                    <a:pos x="63" y="69"/>
                  </a:cxn>
                  <a:cxn ang="0">
                    <a:pos x="30" y="66"/>
                  </a:cxn>
                  <a:cxn ang="0">
                    <a:pos x="2" y="48"/>
                  </a:cxn>
                  <a:cxn ang="0">
                    <a:pos x="5" y="45"/>
                  </a:cxn>
                  <a:cxn ang="0">
                    <a:pos x="29" y="58"/>
                  </a:cxn>
                  <a:cxn ang="0">
                    <a:pos x="66" y="60"/>
                  </a:cxn>
                  <a:cxn ang="0">
                    <a:pos x="112" y="57"/>
                  </a:cxn>
                  <a:cxn ang="0">
                    <a:pos x="112" y="38"/>
                  </a:cxn>
                  <a:cxn ang="0">
                    <a:pos x="109" y="14"/>
                  </a:cxn>
                  <a:cxn ang="0">
                    <a:pos x="90" y="6"/>
                  </a:cxn>
                  <a:cxn ang="0">
                    <a:pos x="88" y="2"/>
                  </a:cxn>
                  <a:cxn ang="0">
                    <a:pos x="103" y="0"/>
                  </a:cxn>
                  <a:cxn ang="0">
                    <a:pos x="130" y="9"/>
                  </a:cxn>
                  <a:cxn ang="0">
                    <a:pos x="130" y="20"/>
                  </a:cxn>
                  <a:cxn ang="0">
                    <a:pos x="124" y="37"/>
                  </a:cxn>
                  <a:cxn ang="0">
                    <a:pos x="124" y="55"/>
                  </a:cxn>
                  <a:cxn ang="0">
                    <a:pos x="78" y="183"/>
                  </a:cxn>
                  <a:cxn ang="0">
                    <a:pos x="46" y="188"/>
                  </a:cxn>
                  <a:cxn ang="0">
                    <a:pos x="34" y="204"/>
                  </a:cxn>
                  <a:cxn ang="0">
                    <a:pos x="46" y="219"/>
                  </a:cxn>
                  <a:cxn ang="0">
                    <a:pos x="72" y="224"/>
                  </a:cxn>
                  <a:cxn ang="0">
                    <a:pos x="103" y="214"/>
                  </a:cxn>
                  <a:cxn ang="0">
                    <a:pos x="111" y="186"/>
                  </a:cxn>
                  <a:cxn ang="0">
                    <a:pos x="78" y="183"/>
                  </a:cxn>
                </a:cxnLst>
                <a:rect l="0" t="0" r="r" b="b"/>
                <a:pathLst>
                  <a:path w="212" h="232">
                    <a:moveTo>
                      <a:pt x="124" y="55"/>
                    </a:moveTo>
                    <a:cubicBezTo>
                      <a:pt x="142" y="53"/>
                      <a:pt x="156" y="51"/>
                      <a:pt x="168" y="48"/>
                    </a:cubicBezTo>
                    <a:cubicBezTo>
                      <a:pt x="175" y="47"/>
                      <a:pt x="180" y="44"/>
                      <a:pt x="184" y="41"/>
                    </a:cubicBezTo>
                    <a:cubicBezTo>
                      <a:pt x="188" y="38"/>
                      <a:pt x="191" y="38"/>
                      <a:pt x="194" y="40"/>
                    </a:cubicBezTo>
                    <a:cubicBezTo>
                      <a:pt x="199" y="43"/>
                      <a:pt x="201" y="45"/>
                      <a:pt x="203" y="47"/>
                    </a:cubicBezTo>
                    <a:cubicBezTo>
                      <a:pt x="207" y="51"/>
                      <a:pt x="206" y="53"/>
                      <a:pt x="200" y="55"/>
                    </a:cubicBezTo>
                    <a:cubicBezTo>
                      <a:pt x="178" y="60"/>
                      <a:pt x="153" y="64"/>
                      <a:pt x="124" y="66"/>
                    </a:cubicBezTo>
                    <a:cubicBezTo>
                      <a:pt x="124" y="82"/>
                      <a:pt x="124" y="99"/>
                      <a:pt x="124" y="115"/>
                    </a:cubicBezTo>
                    <a:cubicBezTo>
                      <a:pt x="139" y="114"/>
                      <a:pt x="151" y="112"/>
                      <a:pt x="159" y="111"/>
                    </a:cubicBezTo>
                    <a:cubicBezTo>
                      <a:pt x="170" y="109"/>
                      <a:pt x="176" y="108"/>
                      <a:pt x="179" y="105"/>
                    </a:cubicBezTo>
                    <a:cubicBezTo>
                      <a:pt x="183" y="103"/>
                      <a:pt x="187" y="103"/>
                      <a:pt x="190" y="105"/>
                    </a:cubicBezTo>
                    <a:cubicBezTo>
                      <a:pt x="193" y="108"/>
                      <a:pt x="196" y="109"/>
                      <a:pt x="199" y="111"/>
                    </a:cubicBezTo>
                    <a:cubicBezTo>
                      <a:pt x="201" y="113"/>
                      <a:pt x="201" y="115"/>
                      <a:pt x="196" y="118"/>
                    </a:cubicBezTo>
                    <a:cubicBezTo>
                      <a:pt x="194" y="119"/>
                      <a:pt x="188" y="120"/>
                      <a:pt x="178" y="121"/>
                    </a:cubicBezTo>
                    <a:cubicBezTo>
                      <a:pt x="159" y="123"/>
                      <a:pt x="141" y="125"/>
                      <a:pt x="124" y="126"/>
                    </a:cubicBezTo>
                    <a:cubicBezTo>
                      <a:pt x="124" y="144"/>
                      <a:pt x="124" y="161"/>
                      <a:pt x="124" y="178"/>
                    </a:cubicBezTo>
                    <a:cubicBezTo>
                      <a:pt x="154" y="184"/>
                      <a:pt x="179" y="193"/>
                      <a:pt x="202" y="203"/>
                    </a:cubicBezTo>
                    <a:cubicBezTo>
                      <a:pt x="209" y="206"/>
                      <a:pt x="212" y="211"/>
                      <a:pt x="212" y="219"/>
                    </a:cubicBezTo>
                    <a:cubicBezTo>
                      <a:pt x="212" y="222"/>
                      <a:pt x="210" y="224"/>
                      <a:pt x="208" y="224"/>
                    </a:cubicBezTo>
                    <a:cubicBezTo>
                      <a:pt x="205" y="225"/>
                      <a:pt x="202" y="224"/>
                      <a:pt x="197" y="221"/>
                    </a:cubicBezTo>
                    <a:cubicBezTo>
                      <a:pt x="173" y="206"/>
                      <a:pt x="148" y="196"/>
                      <a:pt x="124" y="190"/>
                    </a:cubicBezTo>
                    <a:cubicBezTo>
                      <a:pt x="125" y="202"/>
                      <a:pt x="122" y="212"/>
                      <a:pt x="117" y="219"/>
                    </a:cubicBezTo>
                    <a:cubicBezTo>
                      <a:pt x="108" y="228"/>
                      <a:pt x="94" y="232"/>
                      <a:pt x="74" y="232"/>
                    </a:cubicBezTo>
                    <a:cubicBezTo>
                      <a:pt x="56" y="232"/>
                      <a:pt x="42" y="228"/>
                      <a:pt x="33" y="219"/>
                    </a:cubicBezTo>
                    <a:cubicBezTo>
                      <a:pt x="29" y="214"/>
                      <a:pt x="27" y="209"/>
                      <a:pt x="27" y="203"/>
                    </a:cubicBezTo>
                    <a:cubicBezTo>
                      <a:pt x="27" y="196"/>
                      <a:pt x="30" y="191"/>
                      <a:pt x="36" y="186"/>
                    </a:cubicBezTo>
                    <a:cubicBezTo>
                      <a:pt x="45" y="179"/>
                      <a:pt x="62" y="175"/>
                      <a:pt x="85" y="175"/>
                    </a:cubicBezTo>
                    <a:cubicBezTo>
                      <a:pt x="90" y="175"/>
                      <a:pt x="99" y="175"/>
                      <a:pt x="112" y="176"/>
                    </a:cubicBezTo>
                    <a:cubicBezTo>
                      <a:pt x="112" y="160"/>
                      <a:pt x="112" y="143"/>
                      <a:pt x="112" y="127"/>
                    </a:cubicBezTo>
                    <a:cubicBezTo>
                      <a:pt x="101" y="127"/>
                      <a:pt x="89" y="128"/>
                      <a:pt x="77" y="128"/>
                    </a:cubicBezTo>
                    <a:cubicBezTo>
                      <a:pt x="64" y="128"/>
                      <a:pt x="55" y="126"/>
                      <a:pt x="49" y="122"/>
                    </a:cubicBezTo>
                    <a:cubicBezTo>
                      <a:pt x="41" y="117"/>
                      <a:pt x="37" y="106"/>
                      <a:pt x="38" y="91"/>
                    </a:cubicBezTo>
                    <a:cubicBezTo>
                      <a:pt x="39" y="88"/>
                      <a:pt x="41" y="88"/>
                      <a:pt x="43" y="91"/>
                    </a:cubicBezTo>
                    <a:cubicBezTo>
                      <a:pt x="43" y="101"/>
                      <a:pt x="45" y="108"/>
                      <a:pt x="49" y="112"/>
                    </a:cubicBezTo>
                    <a:cubicBezTo>
                      <a:pt x="54" y="117"/>
                      <a:pt x="63" y="119"/>
                      <a:pt x="77" y="119"/>
                    </a:cubicBezTo>
                    <a:cubicBezTo>
                      <a:pt x="90" y="119"/>
                      <a:pt x="102" y="118"/>
                      <a:pt x="112" y="117"/>
                    </a:cubicBezTo>
                    <a:cubicBezTo>
                      <a:pt x="112" y="100"/>
                      <a:pt x="112" y="84"/>
                      <a:pt x="112" y="67"/>
                    </a:cubicBezTo>
                    <a:cubicBezTo>
                      <a:pt x="98" y="69"/>
                      <a:pt x="81" y="69"/>
                      <a:pt x="63" y="69"/>
                    </a:cubicBezTo>
                    <a:cubicBezTo>
                      <a:pt x="49" y="69"/>
                      <a:pt x="38" y="68"/>
                      <a:pt x="30" y="66"/>
                    </a:cubicBezTo>
                    <a:cubicBezTo>
                      <a:pt x="19" y="63"/>
                      <a:pt x="9" y="57"/>
                      <a:pt x="2" y="48"/>
                    </a:cubicBezTo>
                    <a:cubicBezTo>
                      <a:pt x="0" y="44"/>
                      <a:pt x="1" y="42"/>
                      <a:pt x="5" y="45"/>
                    </a:cubicBezTo>
                    <a:cubicBezTo>
                      <a:pt x="13" y="51"/>
                      <a:pt x="21" y="56"/>
                      <a:pt x="29" y="58"/>
                    </a:cubicBezTo>
                    <a:cubicBezTo>
                      <a:pt x="34" y="60"/>
                      <a:pt x="46" y="60"/>
                      <a:pt x="66" y="60"/>
                    </a:cubicBezTo>
                    <a:cubicBezTo>
                      <a:pt x="81" y="60"/>
                      <a:pt x="96" y="59"/>
                      <a:pt x="112" y="57"/>
                    </a:cubicBezTo>
                    <a:cubicBezTo>
                      <a:pt x="112" y="51"/>
                      <a:pt x="112" y="45"/>
                      <a:pt x="112" y="38"/>
                    </a:cubicBezTo>
                    <a:cubicBezTo>
                      <a:pt x="112" y="25"/>
                      <a:pt x="111" y="17"/>
                      <a:pt x="109" y="14"/>
                    </a:cubicBezTo>
                    <a:cubicBezTo>
                      <a:pt x="105" y="9"/>
                      <a:pt x="99" y="6"/>
                      <a:pt x="90" y="6"/>
                    </a:cubicBezTo>
                    <a:cubicBezTo>
                      <a:pt x="84" y="7"/>
                      <a:pt x="84" y="6"/>
                      <a:pt x="88" y="2"/>
                    </a:cubicBezTo>
                    <a:cubicBezTo>
                      <a:pt x="92" y="0"/>
                      <a:pt x="97" y="0"/>
                      <a:pt x="103" y="0"/>
                    </a:cubicBezTo>
                    <a:cubicBezTo>
                      <a:pt x="111" y="0"/>
                      <a:pt x="119" y="3"/>
                      <a:pt x="130" y="9"/>
                    </a:cubicBezTo>
                    <a:cubicBezTo>
                      <a:pt x="135" y="12"/>
                      <a:pt x="135" y="15"/>
                      <a:pt x="130" y="20"/>
                    </a:cubicBezTo>
                    <a:cubicBezTo>
                      <a:pt x="126" y="23"/>
                      <a:pt x="124" y="29"/>
                      <a:pt x="124" y="37"/>
                    </a:cubicBezTo>
                    <a:cubicBezTo>
                      <a:pt x="124" y="43"/>
                      <a:pt x="124" y="49"/>
                      <a:pt x="124" y="55"/>
                    </a:cubicBezTo>
                    <a:close/>
                    <a:moveTo>
                      <a:pt x="78" y="183"/>
                    </a:moveTo>
                    <a:cubicBezTo>
                      <a:pt x="64" y="183"/>
                      <a:pt x="53" y="185"/>
                      <a:pt x="46" y="188"/>
                    </a:cubicBezTo>
                    <a:cubicBezTo>
                      <a:pt x="38" y="192"/>
                      <a:pt x="34" y="197"/>
                      <a:pt x="34" y="204"/>
                    </a:cubicBezTo>
                    <a:cubicBezTo>
                      <a:pt x="34" y="210"/>
                      <a:pt x="38" y="215"/>
                      <a:pt x="46" y="219"/>
                    </a:cubicBezTo>
                    <a:cubicBezTo>
                      <a:pt x="53" y="223"/>
                      <a:pt x="62" y="224"/>
                      <a:pt x="72" y="224"/>
                    </a:cubicBezTo>
                    <a:cubicBezTo>
                      <a:pt x="85" y="224"/>
                      <a:pt x="96" y="221"/>
                      <a:pt x="103" y="214"/>
                    </a:cubicBezTo>
                    <a:cubicBezTo>
                      <a:pt x="109" y="209"/>
                      <a:pt x="112" y="200"/>
                      <a:pt x="111" y="186"/>
                    </a:cubicBezTo>
                    <a:cubicBezTo>
                      <a:pt x="94" y="184"/>
                      <a:pt x="84" y="183"/>
                      <a:pt x="78" y="18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239" name="Freeform 28">
                <a:extLst>
                  <a:ext uri="{FF2B5EF4-FFF2-40B4-BE49-F238E27FC236}">
                    <a16:creationId xmlns:a16="http://schemas.microsoft.com/office/drawing/2014/main" id="{28DB2C58-4824-451F-B6F5-12FC6F09EF0E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11225582" y="5611986"/>
                <a:ext cx="185241" cy="178481"/>
              </a:xfrm>
              <a:custGeom>
                <a:avLst/>
                <a:gdLst/>
                <a:ahLst/>
                <a:cxnLst>
                  <a:cxn ang="0">
                    <a:pos x="148" y="63"/>
                  </a:cxn>
                  <a:cxn ang="0">
                    <a:pos x="215" y="57"/>
                  </a:cxn>
                  <a:cxn ang="0">
                    <a:pos x="238" y="53"/>
                  </a:cxn>
                  <a:cxn ang="0">
                    <a:pos x="249" y="56"/>
                  </a:cxn>
                  <a:cxn ang="0">
                    <a:pos x="263" y="70"/>
                  </a:cxn>
                  <a:cxn ang="0">
                    <a:pos x="256" y="74"/>
                  </a:cxn>
                  <a:cxn ang="0">
                    <a:pos x="199" y="69"/>
                  </a:cxn>
                  <a:cxn ang="0">
                    <a:pos x="148" y="71"/>
                  </a:cxn>
                  <a:cxn ang="0">
                    <a:pos x="148" y="119"/>
                  </a:cxn>
                  <a:cxn ang="0">
                    <a:pos x="151" y="151"/>
                  </a:cxn>
                  <a:cxn ang="0">
                    <a:pos x="90" y="253"/>
                  </a:cxn>
                  <a:cxn ang="0">
                    <a:pos x="87" y="250"/>
                  </a:cxn>
                  <a:cxn ang="0">
                    <a:pos x="111" y="228"/>
                  </a:cxn>
                  <a:cxn ang="0">
                    <a:pos x="137" y="161"/>
                  </a:cxn>
                  <a:cxn ang="0">
                    <a:pos x="113" y="174"/>
                  </a:cxn>
                  <a:cxn ang="0">
                    <a:pos x="91" y="164"/>
                  </a:cxn>
                  <a:cxn ang="0">
                    <a:pos x="83" y="141"/>
                  </a:cxn>
                  <a:cxn ang="0">
                    <a:pos x="94" y="114"/>
                  </a:cxn>
                  <a:cxn ang="0">
                    <a:pos x="117" y="105"/>
                  </a:cxn>
                  <a:cxn ang="0">
                    <a:pos x="135" y="109"/>
                  </a:cxn>
                  <a:cxn ang="0">
                    <a:pos x="135" y="72"/>
                  </a:cxn>
                  <a:cxn ang="0">
                    <a:pos x="46" y="90"/>
                  </a:cxn>
                  <a:cxn ang="0">
                    <a:pos x="30" y="96"/>
                  </a:cxn>
                  <a:cxn ang="0">
                    <a:pos x="18" y="94"/>
                  </a:cxn>
                  <a:cxn ang="0">
                    <a:pos x="0" y="69"/>
                  </a:cxn>
                  <a:cxn ang="0">
                    <a:pos x="4" y="68"/>
                  </a:cxn>
                  <a:cxn ang="0">
                    <a:pos x="26" y="78"/>
                  </a:cxn>
                  <a:cxn ang="0">
                    <a:pos x="74" y="72"/>
                  </a:cxn>
                  <a:cxn ang="0">
                    <a:pos x="135" y="64"/>
                  </a:cxn>
                  <a:cxn ang="0">
                    <a:pos x="135" y="34"/>
                  </a:cxn>
                  <a:cxn ang="0">
                    <a:pos x="112" y="6"/>
                  </a:cxn>
                  <a:cxn ang="0">
                    <a:pos x="112" y="1"/>
                  </a:cxn>
                  <a:cxn ang="0">
                    <a:pos x="142" y="7"/>
                  </a:cxn>
                  <a:cxn ang="0">
                    <a:pos x="153" y="17"/>
                  </a:cxn>
                  <a:cxn ang="0">
                    <a:pos x="151" y="25"/>
                  </a:cxn>
                  <a:cxn ang="0">
                    <a:pos x="148" y="63"/>
                  </a:cxn>
                  <a:cxn ang="0">
                    <a:pos x="99" y="119"/>
                  </a:cxn>
                  <a:cxn ang="0">
                    <a:pos x="93" y="138"/>
                  </a:cxn>
                  <a:cxn ang="0">
                    <a:pos x="102" y="164"/>
                  </a:cxn>
                  <a:cxn ang="0">
                    <a:pos x="113" y="168"/>
                  </a:cxn>
                  <a:cxn ang="0">
                    <a:pos x="126" y="163"/>
                  </a:cxn>
                  <a:cxn ang="0">
                    <a:pos x="136" y="135"/>
                  </a:cxn>
                  <a:cxn ang="0">
                    <a:pos x="117" y="110"/>
                  </a:cxn>
                  <a:cxn ang="0">
                    <a:pos x="99" y="119"/>
                  </a:cxn>
                </a:cxnLst>
                <a:rect l="0" t="0" r="r" b="b"/>
                <a:pathLst>
                  <a:path w="264" h="254">
                    <a:moveTo>
                      <a:pt x="148" y="63"/>
                    </a:moveTo>
                    <a:cubicBezTo>
                      <a:pt x="182" y="61"/>
                      <a:pt x="204" y="59"/>
                      <a:pt x="215" y="57"/>
                    </a:cubicBezTo>
                    <a:cubicBezTo>
                      <a:pt x="220" y="57"/>
                      <a:pt x="227" y="55"/>
                      <a:pt x="238" y="53"/>
                    </a:cubicBezTo>
                    <a:cubicBezTo>
                      <a:pt x="242" y="52"/>
                      <a:pt x="245" y="53"/>
                      <a:pt x="249" y="56"/>
                    </a:cubicBezTo>
                    <a:cubicBezTo>
                      <a:pt x="257" y="63"/>
                      <a:pt x="262" y="68"/>
                      <a:pt x="263" y="70"/>
                    </a:cubicBezTo>
                    <a:cubicBezTo>
                      <a:pt x="264" y="74"/>
                      <a:pt x="262" y="76"/>
                      <a:pt x="256" y="74"/>
                    </a:cubicBezTo>
                    <a:cubicBezTo>
                      <a:pt x="241" y="71"/>
                      <a:pt x="222" y="69"/>
                      <a:pt x="199" y="69"/>
                    </a:cubicBezTo>
                    <a:cubicBezTo>
                      <a:pt x="184" y="69"/>
                      <a:pt x="167" y="69"/>
                      <a:pt x="148" y="71"/>
                    </a:cubicBezTo>
                    <a:cubicBezTo>
                      <a:pt x="148" y="87"/>
                      <a:pt x="148" y="103"/>
                      <a:pt x="148" y="119"/>
                    </a:cubicBezTo>
                    <a:cubicBezTo>
                      <a:pt x="150" y="127"/>
                      <a:pt x="151" y="137"/>
                      <a:pt x="151" y="151"/>
                    </a:cubicBezTo>
                    <a:cubicBezTo>
                      <a:pt x="151" y="198"/>
                      <a:pt x="131" y="232"/>
                      <a:pt x="90" y="253"/>
                    </a:cubicBezTo>
                    <a:cubicBezTo>
                      <a:pt x="86" y="254"/>
                      <a:pt x="85" y="253"/>
                      <a:pt x="87" y="250"/>
                    </a:cubicBezTo>
                    <a:cubicBezTo>
                      <a:pt x="96" y="243"/>
                      <a:pt x="104" y="236"/>
                      <a:pt x="111" y="228"/>
                    </a:cubicBezTo>
                    <a:cubicBezTo>
                      <a:pt x="127" y="209"/>
                      <a:pt x="136" y="187"/>
                      <a:pt x="137" y="161"/>
                    </a:cubicBezTo>
                    <a:cubicBezTo>
                      <a:pt x="131" y="170"/>
                      <a:pt x="123" y="174"/>
                      <a:pt x="113" y="174"/>
                    </a:cubicBezTo>
                    <a:cubicBezTo>
                      <a:pt x="105" y="174"/>
                      <a:pt x="97" y="171"/>
                      <a:pt x="91" y="164"/>
                    </a:cubicBezTo>
                    <a:cubicBezTo>
                      <a:pt x="85" y="159"/>
                      <a:pt x="83" y="151"/>
                      <a:pt x="83" y="141"/>
                    </a:cubicBezTo>
                    <a:cubicBezTo>
                      <a:pt x="83" y="130"/>
                      <a:pt x="87" y="121"/>
                      <a:pt x="94" y="114"/>
                    </a:cubicBezTo>
                    <a:cubicBezTo>
                      <a:pt x="100" y="108"/>
                      <a:pt x="108" y="105"/>
                      <a:pt x="117" y="105"/>
                    </a:cubicBezTo>
                    <a:cubicBezTo>
                      <a:pt x="123" y="105"/>
                      <a:pt x="129" y="106"/>
                      <a:pt x="135" y="109"/>
                    </a:cubicBezTo>
                    <a:cubicBezTo>
                      <a:pt x="135" y="97"/>
                      <a:pt x="135" y="85"/>
                      <a:pt x="135" y="72"/>
                    </a:cubicBezTo>
                    <a:cubicBezTo>
                      <a:pt x="95" y="78"/>
                      <a:pt x="65" y="84"/>
                      <a:pt x="46" y="90"/>
                    </a:cubicBezTo>
                    <a:cubicBezTo>
                      <a:pt x="38" y="92"/>
                      <a:pt x="33" y="94"/>
                      <a:pt x="30" y="96"/>
                    </a:cubicBezTo>
                    <a:cubicBezTo>
                      <a:pt x="26" y="98"/>
                      <a:pt x="21" y="97"/>
                      <a:pt x="18" y="94"/>
                    </a:cubicBezTo>
                    <a:cubicBezTo>
                      <a:pt x="9" y="88"/>
                      <a:pt x="3" y="80"/>
                      <a:pt x="0" y="69"/>
                    </a:cubicBezTo>
                    <a:cubicBezTo>
                      <a:pt x="0" y="65"/>
                      <a:pt x="1" y="65"/>
                      <a:pt x="4" y="68"/>
                    </a:cubicBezTo>
                    <a:cubicBezTo>
                      <a:pt x="8" y="74"/>
                      <a:pt x="15" y="78"/>
                      <a:pt x="26" y="78"/>
                    </a:cubicBezTo>
                    <a:cubicBezTo>
                      <a:pt x="36" y="78"/>
                      <a:pt x="52" y="76"/>
                      <a:pt x="74" y="72"/>
                    </a:cubicBezTo>
                    <a:cubicBezTo>
                      <a:pt x="91" y="69"/>
                      <a:pt x="111" y="66"/>
                      <a:pt x="135" y="64"/>
                    </a:cubicBezTo>
                    <a:cubicBezTo>
                      <a:pt x="135" y="54"/>
                      <a:pt x="135" y="44"/>
                      <a:pt x="135" y="34"/>
                    </a:cubicBezTo>
                    <a:cubicBezTo>
                      <a:pt x="135" y="17"/>
                      <a:pt x="127" y="7"/>
                      <a:pt x="112" y="6"/>
                    </a:cubicBezTo>
                    <a:cubicBezTo>
                      <a:pt x="109" y="4"/>
                      <a:pt x="109" y="3"/>
                      <a:pt x="112" y="1"/>
                    </a:cubicBezTo>
                    <a:cubicBezTo>
                      <a:pt x="125" y="0"/>
                      <a:pt x="135" y="2"/>
                      <a:pt x="142" y="7"/>
                    </a:cubicBezTo>
                    <a:cubicBezTo>
                      <a:pt x="146" y="9"/>
                      <a:pt x="150" y="12"/>
                      <a:pt x="153" y="17"/>
                    </a:cubicBezTo>
                    <a:cubicBezTo>
                      <a:pt x="156" y="21"/>
                      <a:pt x="155" y="23"/>
                      <a:pt x="151" y="25"/>
                    </a:cubicBezTo>
                    <a:cubicBezTo>
                      <a:pt x="149" y="27"/>
                      <a:pt x="148" y="40"/>
                      <a:pt x="148" y="63"/>
                    </a:cubicBezTo>
                    <a:close/>
                    <a:moveTo>
                      <a:pt x="99" y="119"/>
                    </a:moveTo>
                    <a:cubicBezTo>
                      <a:pt x="95" y="124"/>
                      <a:pt x="93" y="131"/>
                      <a:pt x="93" y="138"/>
                    </a:cubicBezTo>
                    <a:cubicBezTo>
                      <a:pt x="93" y="150"/>
                      <a:pt x="96" y="159"/>
                      <a:pt x="102" y="164"/>
                    </a:cubicBezTo>
                    <a:cubicBezTo>
                      <a:pt x="104" y="166"/>
                      <a:pt x="108" y="168"/>
                      <a:pt x="113" y="168"/>
                    </a:cubicBezTo>
                    <a:cubicBezTo>
                      <a:pt x="118" y="168"/>
                      <a:pt x="123" y="166"/>
                      <a:pt x="126" y="163"/>
                    </a:cubicBezTo>
                    <a:cubicBezTo>
                      <a:pt x="132" y="156"/>
                      <a:pt x="136" y="147"/>
                      <a:pt x="136" y="135"/>
                    </a:cubicBezTo>
                    <a:cubicBezTo>
                      <a:pt x="136" y="118"/>
                      <a:pt x="129" y="110"/>
                      <a:pt x="117" y="110"/>
                    </a:cubicBezTo>
                    <a:cubicBezTo>
                      <a:pt x="108" y="110"/>
                      <a:pt x="102" y="113"/>
                      <a:pt x="99" y="119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9B8580EF-76EB-4B34-AA53-423F37E88E89}"/>
                </a:ext>
              </a:extLst>
            </p:cNvPr>
            <p:cNvGrpSpPr/>
            <p:nvPr/>
          </p:nvGrpSpPr>
          <p:grpSpPr bwMode="black">
            <a:xfrm>
              <a:off x="9002827" y="3659557"/>
              <a:ext cx="826933" cy="216969"/>
              <a:chOff x="7458381" y="5575585"/>
              <a:chExt cx="830083" cy="225342"/>
            </a:xfrm>
            <a:grpFill/>
            <a:effectLst/>
          </p:grpSpPr>
          <p:sp>
            <p:nvSpPr>
              <p:cNvPr id="222" name="Freeform 21">
                <a:extLst>
                  <a:ext uri="{FF2B5EF4-FFF2-40B4-BE49-F238E27FC236}">
                    <a16:creationId xmlns:a16="http://schemas.microsoft.com/office/drawing/2014/main" id="{6E12599D-F240-4745-A9F6-CAC4335453DA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7458381" y="5586058"/>
                <a:ext cx="135813" cy="160476"/>
              </a:xfrm>
              <a:custGeom>
                <a:avLst/>
                <a:gdLst/>
                <a:ahLst/>
                <a:cxnLst>
                  <a:cxn ang="0">
                    <a:pos x="170" y="98"/>
                  </a:cxn>
                  <a:cxn ang="0">
                    <a:pos x="162" y="140"/>
                  </a:cxn>
                  <a:cxn ang="0">
                    <a:pos x="140" y="173"/>
                  </a:cxn>
                  <a:cxn ang="0">
                    <a:pos x="105" y="194"/>
                  </a:cxn>
                  <a:cxn ang="0">
                    <a:pos x="60" y="201"/>
                  </a:cxn>
                  <a:cxn ang="0">
                    <a:pos x="0" y="201"/>
                  </a:cxn>
                  <a:cxn ang="0">
                    <a:pos x="0" y="0"/>
                  </a:cxn>
                  <a:cxn ang="0">
                    <a:pos x="62" y="0"/>
                  </a:cxn>
                  <a:cxn ang="0">
                    <a:pos x="143" y="25"/>
                  </a:cxn>
                  <a:cxn ang="0">
                    <a:pos x="170" y="98"/>
                  </a:cxn>
                  <a:cxn ang="0">
                    <a:pos x="134" y="99"/>
                  </a:cxn>
                  <a:cxn ang="0">
                    <a:pos x="129" y="69"/>
                  </a:cxn>
                  <a:cxn ang="0">
                    <a:pos x="115" y="47"/>
                  </a:cxn>
                  <a:cxn ang="0">
                    <a:pos x="92" y="33"/>
                  </a:cxn>
                  <a:cxn ang="0">
                    <a:pos x="61" y="29"/>
                  </a:cxn>
                  <a:cxn ang="0">
                    <a:pos x="33" y="29"/>
                  </a:cxn>
                  <a:cxn ang="0">
                    <a:pos x="33" y="172"/>
                  </a:cxn>
                  <a:cxn ang="0">
                    <a:pos x="60" y="172"/>
                  </a:cxn>
                  <a:cxn ang="0">
                    <a:pos x="92" y="167"/>
                  </a:cxn>
                  <a:cxn ang="0">
                    <a:pos x="115" y="152"/>
                  </a:cxn>
                  <a:cxn ang="0">
                    <a:pos x="129" y="129"/>
                  </a:cxn>
                  <a:cxn ang="0">
                    <a:pos x="134" y="99"/>
                  </a:cxn>
                </a:cxnLst>
                <a:rect l="0" t="0" r="r" b="b"/>
                <a:pathLst>
                  <a:path w="170" h="201">
                    <a:moveTo>
                      <a:pt x="170" y="98"/>
                    </a:moveTo>
                    <a:cubicBezTo>
                      <a:pt x="170" y="113"/>
                      <a:pt x="167" y="128"/>
                      <a:pt x="162" y="140"/>
                    </a:cubicBezTo>
                    <a:cubicBezTo>
                      <a:pt x="157" y="153"/>
                      <a:pt x="149" y="164"/>
                      <a:pt x="140" y="173"/>
                    </a:cubicBezTo>
                    <a:cubicBezTo>
                      <a:pt x="130" y="182"/>
                      <a:pt x="119" y="189"/>
                      <a:pt x="105" y="194"/>
                    </a:cubicBezTo>
                    <a:cubicBezTo>
                      <a:pt x="92" y="199"/>
                      <a:pt x="77" y="201"/>
                      <a:pt x="60" y="201"/>
                    </a:cubicBezTo>
                    <a:cubicBezTo>
                      <a:pt x="0" y="201"/>
                      <a:pt x="0" y="201"/>
                      <a:pt x="0" y="20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62" y="0"/>
                      <a:pt x="62" y="0"/>
                      <a:pt x="62" y="0"/>
                    </a:cubicBezTo>
                    <a:cubicBezTo>
                      <a:pt x="98" y="0"/>
                      <a:pt x="125" y="8"/>
                      <a:pt x="143" y="25"/>
                    </a:cubicBezTo>
                    <a:cubicBezTo>
                      <a:pt x="161" y="41"/>
                      <a:pt x="170" y="66"/>
                      <a:pt x="170" y="98"/>
                    </a:cubicBezTo>
                    <a:close/>
                    <a:moveTo>
                      <a:pt x="134" y="99"/>
                    </a:moveTo>
                    <a:cubicBezTo>
                      <a:pt x="134" y="87"/>
                      <a:pt x="133" y="77"/>
                      <a:pt x="129" y="69"/>
                    </a:cubicBezTo>
                    <a:cubicBezTo>
                      <a:pt x="126" y="60"/>
                      <a:pt x="122" y="53"/>
                      <a:pt x="115" y="47"/>
                    </a:cubicBezTo>
                    <a:cubicBezTo>
                      <a:pt x="109" y="41"/>
                      <a:pt x="101" y="36"/>
                      <a:pt x="92" y="33"/>
                    </a:cubicBezTo>
                    <a:cubicBezTo>
                      <a:pt x="83" y="30"/>
                      <a:pt x="72" y="29"/>
                      <a:pt x="61" y="29"/>
                    </a:cubicBezTo>
                    <a:cubicBezTo>
                      <a:pt x="33" y="29"/>
                      <a:pt x="33" y="29"/>
                      <a:pt x="33" y="29"/>
                    </a:cubicBezTo>
                    <a:cubicBezTo>
                      <a:pt x="33" y="172"/>
                      <a:pt x="33" y="172"/>
                      <a:pt x="33" y="172"/>
                    </a:cubicBezTo>
                    <a:cubicBezTo>
                      <a:pt x="60" y="172"/>
                      <a:pt x="60" y="172"/>
                      <a:pt x="60" y="172"/>
                    </a:cubicBezTo>
                    <a:cubicBezTo>
                      <a:pt x="72" y="172"/>
                      <a:pt x="83" y="171"/>
                      <a:pt x="92" y="167"/>
                    </a:cubicBezTo>
                    <a:cubicBezTo>
                      <a:pt x="101" y="164"/>
                      <a:pt x="109" y="159"/>
                      <a:pt x="115" y="152"/>
                    </a:cubicBezTo>
                    <a:cubicBezTo>
                      <a:pt x="121" y="146"/>
                      <a:pt x="126" y="138"/>
                      <a:pt x="129" y="129"/>
                    </a:cubicBezTo>
                    <a:cubicBezTo>
                      <a:pt x="133" y="120"/>
                      <a:pt x="134" y="110"/>
                      <a:pt x="134" y="99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223" name="Freeform 22">
                <a:extLst>
                  <a:ext uri="{FF2B5EF4-FFF2-40B4-BE49-F238E27FC236}">
                    <a16:creationId xmlns:a16="http://schemas.microsoft.com/office/drawing/2014/main" id="{7999F73F-F9C8-4ABC-9168-6D429F0909AE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7601289" y="5631667"/>
                <a:ext cx="98313" cy="114867"/>
              </a:xfrm>
              <a:custGeom>
                <a:avLst/>
                <a:gdLst/>
                <a:ahLst/>
                <a:cxnLst>
                  <a:cxn ang="0">
                    <a:pos x="109" y="279"/>
                  </a:cxn>
                  <a:cxn ang="0">
                    <a:pos x="291" y="279"/>
                  </a:cxn>
                  <a:cxn ang="0">
                    <a:pos x="291" y="340"/>
                  </a:cxn>
                  <a:cxn ang="0">
                    <a:pos x="0" y="340"/>
                  </a:cxn>
                  <a:cxn ang="0">
                    <a:pos x="0" y="314"/>
                  </a:cxn>
                  <a:cxn ang="0">
                    <a:pos x="184" y="61"/>
                  </a:cxn>
                  <a:cxn ang="0">
                    <a:pos x="19" y="61"/>
                  </a:cxn>
                  <a:cxn ang="0">
                    <a:pos x="19" y="0"/>
                  </a:cxn>
                  <a:cxn ang="0">
                    <a:pos x="288" y="0"/>
                  </a:cxn>
                  <a:cxn ang="0">
                    <a:pos x="288" y="30"/>
                  </a:cxn>
                  <a:cxn ang="0">
                    <a:pos x="109" y="279"/>
                  </a:cxn>
                </a:cxnLst>
                <a:rect l="0" t="0" r="r" b="b"/>
                <a:pathLst>
                  <a:path w="291" h="340">
                    <a:moveTo>
                      <a:pt x="109" y="279"/>
                    </a:moveTo>
                    <a:lnTo>
                      <a:pt x="291" y="279"/>
                    </a:lnTo>
                    <a:lnTo>
                      <a:pt x="291" y="340"/>
                    </a:lnTo>
                    <a:lnTo>
                      <a:pt x="0" y="340"/>
                    </a:lnTo>
                    <a:lnTo>
                      <a:pt x="0" y="314"/>
                    </a:lnTo>
                    <a:lnTo>
                      <a:pt x="184" y="61"/>
                    </a:lnTo>
                    <a:lnTo>
                      <a:pt x="19" y="61"/>
                    </a:lnTo>
                    <a:lnTo>
                      <a:pt x="19" y="0"/>
                    </a:lnTo>
                    <a:lnTo>
                      <a:pt x="288" y="0"/>
                    </a:lnTo>
                    <a:lnTo>
                      <a:pt x="288" y="30"/>
                    </a:lnTo>
                    <a:lnTo>
                      <a:pt x="109" y="279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224" name="Freeform 23">
                <a:extLst>
                  <a:ext uri="{FF2B5EF4-FFF2-40B4-BE49-F238E27FC236}">
                    <a16:creationId xmlns:a16="http://schemas.microsoft.com/office/drawing/2014/main" id="{3556A372-2DDA-40A9-80F5-C50FCD93BD2F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7713791" y="5575585"/>
                <a:ext cx="32095" cy="170949"/>
              </a:xfrm>
              <a:custGeom>
                <a:avLst/>
                <a:gdLst/>
                <a:ahLst/>
                <a:cxnLst>
                  <a:cxn ang="0">
                    <a:pos x="40" y="20"/>
                  </a:cxn>
                  <a:cxn ang="0">
                    <a:pos x="38" y="27"/>
                  </a:cxn>
                  <a:cxn ang="0">
                    <a:pos x="34" y="33"/>
                  </a:cxn>
                  <a:cxn ang="0">
                    <a:pos x="28" y="37"/>
                  </a:cxn>
                  <a:cxn ang="0">
                    <a:pos x="20" y="38"/>
                  </a:cxn>
                  <a:cxn ang="0">
                    <a:pos x="12" y="37"/>
                  </a:cxn>
                  <a:cxn ang="0">
                    <a:pos x="6" y="33"/>
                  </a:cxn>
                  <a:cxn ang="0">
                    <a:pos x="1" y="27"/>
                  </a:cxn>
                  <a:cxn ang="0">
                    <a:pos x="0" y="20"/>
                  </a:cxn>
                  <a:cxn ang="0">
                    <a:pos x="2" y="12"/>
                  </a:cxn>
                  <a:cxn ang="0">
                    <a:pos x="6" y="6"/>
                  </a:cxn>
                  <a:cxn ang="0">
                    <a:pos x="12" y="2"/>
                  </a:cxn>
                  <a:cxn ang="0">
                    <a:pos x="20" y="0"/>
                  </a:cxn>
                  <a:cxn ang="0">
                    <a:pos x="28" y="2"/>
                  </a:cxn>
                  <a:cxn ang="0">
                    <a:pos x="34" y="6"/>
                  </a:cxn>
                  <a:cxn ang="0">
                    <a:pos x="38" y="12"/>
                  </a:cxn>
                  <a:cxn ang="0">
                    <a:pos x="40" y="20"/>
                  </a:cxn>
                  <a:cxn ang="0">
                    <a:pos x="3" y="214"/>
                  </a:cxn>
                  <a:cxn ang="0">
                    <a:pos x="3" y="70"/>
                  </a:cxn>
                  <a:cxn ang="0">
                    <a:pos x="36" y="70"/>
                  </a:cxn>
                  <a:cxn ang="0">
                    <a:pos x="36" y="214"/>
                  </a:cxn>
                  <a:cxn ang="0">
                    <a:pos x="3" y="214"/>
                  </a:cxn>
                </a:cxnLst>
                <a:rect l="0" t="0" r="r" b="b"/>
                <a:pathLst>
                  <a:path w="40" h="214">
                    <a:moveTo>
                      <a:pt x="40" y="20"/>
                    </a:moveTo>
                    <a:cubicBezTo>
                      <a:pt x="40" y="22"/>
                      <a:pt x="39" y="24"/>
                      <a:pt x="38" y="27"/>
                    </a:cubicBezTo>
                    <a:cubicBezTo>
                      <a:pt x="37" y="29"/>
                      <a:pt x="36" y="31"/>
                      <a:pt x="34" y="33"/>
                    </a:cubicBezTo>
                    <a:cubicBezTo>
                      <a:pt x="32" y="34"/>
                      <a:pt x="30" y="36"/>
                      <a:pt x="28" y="37"/>
                    </a:cubicBezTo>
                    <a:cubicBezTo>
                      <a:pt x="25" y="38"/>
                      <a:pt x="23" y="38"/>
                      <a:pt x="20" y="38"/>
                    </a:cubicBezTo>
                    <a:cubicBezTo>
                      <a:pt x="17" y="38"/>
                      <a:pt x="14" y="38"/>
                      <a:pt x="12" y="37"/>
                    </a:cubicBezTo>
                    <a:cubicBezTo>
                      <a:pt x="10" y="36"/>
                      <a:pt x="7" y="34"/>
                      <a:pt x="6" y="33"/>
                    </a:cubicBezTo>
                    <a:cubicBezTo>
                      <a:pt x="4" y="31"/>
                      <a:pt x="2" y="29"/>
                      <a:pt x="1" y="27"/>
                    </a:cubicBezTo>
                    <a:cubicBezTo>
                      <a:pt x="1" y="24"/>
                      <a:pt x="0" y="22"/>
                      <a:pt x="0" y="20"/>
                    </a:cubicBezTo>
                    <a:cubicBezTo>
                      <a:pt x="0" y="17"/>
                      <a:pt x="1" y="14"/>
                      <a:pt x="2" y="12"/>
                    </a:cubicBezTo>
                    <a:cubicBezTo>
                      <a:pt x="3" y="10"/>
                      <a:pt x="4" y="8"/>
                      <a:pt x="6" y="6"/>
                    </a:cubicBezTo>
                    <a:cubicBezTo>
                      <a:pt x="8" y="4"/>
                      <a:pt x="10" y="3"/>
                      <a:pt x="12" y="2"/>
                    </a:cubicBezTo>
                    <a:cubicBezTo>
                      <a:pt x="14" y="1"/>
                      <a:pt x="17" y="0"/>
                      <a:pt x="20" y="0"/>
                    </a:cubicBezTo>
                    <a:cubicBezTo>
                      <a:pt x="23" y="0"/>
                      <a:pt x="25" y="1"/>
                      <a:pt x="28" y="2"/>
                    </a:cubicBezTo>
                    <a:cubicBezTo>
                      <a:pt x="30" y="3"/>
                      <a:pt x="32" y="4"/>
                      <a:pt x="34" y="6"/>
                    </a:cubicBezTo>
                    <a:cubicBezTo>
                      <a:pt x="36" y="8"/>
                      <a:pt x="37" y="10"/>
                      <a:pt x="38" y="12"/>
                    </a:cubicBezTo>
                    <a:cubicBezTo>
                      <a:pt x="39" y="14"/>
                      <a:pt x="40" y="17"/>
                      <a:pt x="40" y="20"/>
                    </a:cubicBezTo>
                    <a:close/>
                    <a:moveTo>
                      <a:pt x="3" y="214"/>
                    </a:moveTo>
                    <a:cubicBezTo>
                      <a:pt x="3" y="70"/>
                      <a:pt x="3" y="70"/>
                      <a:pt x="3" y="70"/>
                    </a:cubicBezTo>
                    <a:cubicBezTo>
                      <a:pt x="36" y="70"/>
                      <a:pt x="36" y="70"/>
                      <a:pt x="36" y="70"/>
                    </a:cubicBezTo>
                    <a:cubicBezTo>
                      <a:pt x="36" y="214"/>
                      <a:pt x="36" y="214"/>
                      <a:pt x="36" y="214"/>
                    </a:cubicBezTo>
                    <a:lnTo>
                      <a:pt x="3" y="21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225" name="Freeform 24">
                <a:extLst>
                  <a:ext uri="{FF2B5EF4-FFF2-40B4-BE49-F238E27FC236}">
                    <a16:creationId xmlns:a16="http://schemas.microsoft.com/office/drawing/2014/main" id="{C3BD7DD4-2527-4A04-AEED-1E07EA388A17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7764130" y="5629302"/>
                <a:ext cx="104394" cy="159462"/>
              </a:xfrm>
              <a:custGeom>
                <a:avLst/>
                <a:gdLst/>
                <a:ahLst/>
                <a:cxnLst>
                  <a:cxn ang="0">
                    <a:pos x="33" y="85"/>
                  </a:cxn>
                  <a:cxn ang="0">
                    <a:pos x="45" y="115"/>
                  </a:cxn>
                  <a:cxn ang="0">
                    <a:pos x="77" y="125"/>
                  </a:cxn>
                  <a:cxn ang="0">
                    <a:pos x="100" y="121"/>
                  </a:cxn>
                  <a:cxn ang="0">
                    <a:pos x="120" y="111"/>
                  </a:cxn>
                  <a:cxn ang="0">
                    <a:pos x="120" y="139"/>
                  </a:cxn>
                  <a:cxn ang="0">
                    <a:pos x="113" y="142"/>
                  </a:cxn>
                  <a:cxn ang="0">
                    <a:pos x="104" y="145"/>
                  </a:cxn>
                  <a:cxn ang="0">
                    <a:pos x="92" y="148"/>
                  </a:cxn>
                  <a:cxn ang="0">
                    <a:pos x="77" y="150"/>
                  </a:cxn>
                  <a:cxn ang="0">
                    <a:pos x="73" y="160"/>
                  </a:cxn>
                  <a:cxn ang="0">
                    <a:pos x="72" y="169"/>
                  </a:cxn>
                  <a:cxn ang="0">
                    <a:pos x="75" y="179"/>
                  </a:cxn>
                  <a:cxn ang="0">
                    <a:pos x="84" y="182"/>
                  </a:cxn>
                  <a:cxn ang="0">
                    <a:pos x="87" y="182"/>
                  </a:cxn>
                  <a:cxn ang="0">
                    <a:pos x="91" y="181"/>
                  </a:cxn>
                  <a:cxn ang="0">
                    <a:pos x="94" y="180"/>
                  </a:cxn>
                  <a:cxn ang="0">
                    <a:pos x="98" y="178"/>
                  </a:cxn>
                  <a:cxn ang="0">
                    <a:pos x="98" y="196"/>
                  </a:cxn>
                  <a:cxn ang="0">
                    <a:pos x="88" y="199"/>
                  </a:cxn>
                  <a:cxn ang="0">
                    <a:pos x="77" y="200"/>
                  </a:cxn>
                  <a:cxn ang="0">
                    <a:pos x="55" y="194"/>
                  </a:cxn>
                  <a:cxn ang="0">
                    <a:pos x="49" y="175"/>
                  </a:cxn>
                  <a:cxn ang="0">
                    <a:pos x="51" y="162"/>
                  </a:cxn>
                  <a:cxn ang="0">
                    <a:pos x="58" y="150"/>
                  </a:cxn>
                  <a:cxn ang="0">
                    <a:pos x="34" y="143"/>
                  </a:cxn>
                  <a:cxn ang="0">
                    <a:pos x="16" y="128"/>
                  </a:cxn>
                  <a:cxn ang="0">
                    <a:pos x="4" y="106"/>
                  </a:cxn>
                  <a:cxn ang="0">
                    <a:pos x="0" y="77"/>
                  </a:cxn>
                  <a:cxn ang="0">
                    <a:pos x="6" y="42"/>
                  </a:cxn>
                  <a:cxn ang="0">
                    <a:pos x="22" y="18"/>
                  </a:cxn>
                  <a:cxn ang="0">
                    <a:pos x="44" y="4"/>
                  </a:cxn>
                  <a:cxn ang="0">
                    <a:pos x="68" y="0"/>
                  </a:cxn>
                  <a:cxn ang="0">
                    <a:pos x="96" y="5"/>
                  </a:cxn>
                  <a:cxn ang="0">
                    <a:pos x="116" y="19"/>
                  </a:cxn>
                  <a:cxn ang="0">
                    <a:pos x="127" y="41"/>
                  </a:cxn>
                  <a:cxn ang="0">
                    <a:pos x="131" y="69"/>
                  </a:cxn>
                  <a:cxn ang="0">
                    <a:pos x="131" y="85"/>
                  </a:cxn>
                  <a:cxn ang="0">
                    <a:pos x="33" y="85"/>
                  </a:cxn>
                  <a:cxn ang="0">
                    <a:pos x="97" y="46"/>
                  </a:cxn>
                  <a:cxn ang="0">
                    <a:pos x="92" y="35"/>
                  </a:cxn>
                  <a:cxn ang="0">
                    <a:pos x="82" y="28"/>
                  </a:cxn>
                  <a:cxn ang="0">
                    <a:pos x="68" y="25"/>
                  </a:cxn>
                  <a:cxn ang="0">
                    <a:pos x="56" y="28"/>
                  </a:cxn>
                  <a:cxn ang="0">
                    <a:pos x="46" y="35"/>
                  </a:cxn>
                  <a:cxn ang="0">
                    <a:pos x="38" y="46"/>
                  </a:cxn>
                  <a:cxn ang="0">
                    <a:pos x="33" y="60"/>
                  </a:cxn>
                  <a:cxn ang="0">
                    <a:pos x="99" y="60"/>
                  </a:cxn>
                  <a:cxn ang="0">
                    <a:pos x="97" y="46"/>
                  </a:cxn>
                </a:cxnLst>
                <a:rect l="0" t="0" r="r" b="b"/>
                <a:pathLst>
                  <a:path w="131" h="200">
                    <a:moveTo>
                      <a:pt x="33" y="85"/>
                    </a:moveTo>
                    <a:cubicBezTo>
                      <a:pt x="34" y="98"/>
                      <a:pt x="38" y="108"/>
                      <a:pt x="45" y="115"/>
                    </a:cubicBezTo>
                    <a:cubicBezTo>
                      <a:pt x="53" y="122"/>
                      <a:pt x="63" y="125"/>
                      <a:pt x="77" y="125"/>
                    </a:cubicBezTo>
                    <a:cubicBezTo>
                      <a:pt x="85" y="125"/>
                      <a:pt x="92" y="124"/>
                      <a:pt x="100" y="121"/>
                    </a:cubicBezTo>
                    <a:cubicBezTo>
                      <a:pt x="108" y="119"/>
                      <a:pt x="114" y="115"/>
                      <a:pt x="120" y="111"/>
                    </a:cubicBezTo>
                    <a:cubicBezTo>
                      <a:pt x="120" y="139"/>
                      <a:pt x="120" y="139"/>
                      <a:pt x="120" y="139"/>
                    </a:cubicBezTo>
                    <a:cubicBezTo>
                      <a:pt x="118" y="140"/>
                      <a:pt x="116" y="141"/>
                      <a:pt x="113" y="142"/>
                    </a:cubicBezTo>
                    <a:cubicBezTo>
                      <a:pt x="111" y="143"/>
                      <a:pt x="107" y="144"/>
                      <a:pt x="104" y="145"/>
                    </a:cubicBezTo>
                    <a:cubicBezTo>
                      <a:pt x="100" y="147"/>
                      <a:pt x="96" y="148"/>
                      <a:pt x="92" y="148"/>
                    </a:cubicBezTo>
                    <a:cubicBezTo>
                      <a:pt x="87" y="149"/>
                      <a:pt x="82" y="150"/>
                      <a:pt x="77" y="150"/>
                    </a:cubicBezTo>
                    <a:cubicBezTo>
                      <a:pt x="76" y="153"/>
                      <a:pt x="74" y="156"/>
                      <a:pt x="73" y="160"/>
                    </a:cubicBezTo>
                    <a:cubicBezTo>
                      <a:pt x="72" y="163"/>
                      <a:pt x="72" y="166"/>
                      <a:pt x="72" y="169"/>
                    </a:cubicBezTo>
                    <a:cubicBezTo>
                      <a:pt x="72" y="174"/>
                      <a:pt x="73" y="177"/>
                      <a:pt x="75" y="179"/>
                    </a:cubicBezTo>
                    <a:cubicBezTo>
                      <a:pt x="77" y="181"/>
                      <a:pt x="80" y="182"/>
                      <a:pt x="84" y="182"/>
                    </a:cubicBezTo>
                    <a:cubicBezTo>
                      <a:pt x="85" y="182"/>
                      <a:pt x="86" y="182"/>
                      <a:pt x="87" y="182"/>
                    </a:cubicBezTo>
                    <a:cubicBezTo>
                      <a:pt x="88" y="182"/>
                      <a:pt x="89" y="181"/>
                      <a:pt x="91" y="181"/>
                    </a:cubicBezTo>
                    <a:cubicBezTo>
                      <a:pt x="92" y="181"/>
                      <a:pt x="93" y="180"/>
                      <a:pt x="94" y="180"/>
                    </a:cubicBezTo>
                    <a:cubicBezTo>
                      <a:pt x="96" y="179"/>
                      <a:pt x="97" y="179"/>
                      <a:pt x="98" y="178"/>
                    </a:cubicBezTo>
                    <a:cubicBezTo>
                      <a:pt x="98" y="196"/>
                      <a:pt x="98" y="196"/>
                      <a:pt x="98" y="196"/>
                    </a:cubicBezTo>
                    <a:cubicBezTo>
                      <a:pt x="95" y="197"/>
                      <a:pt x="92" y="198"/>
                      <a:pt x="88" y="199"/>
                    </a:cubicBezTo>
                    <a:cubicBezTo>
                      <a:pt x="84" y="200"/>
                      <a:pt x="81" y="200"/>
                      <a:pt x="77" y="200"/>
                    </a:cubicBezTo>
                    <a:cubicBezTo>
                      <a:pt x="67" y="200"/>
                      <a:pt x="60" y="198"/>
                      <a:pt x="55" y="194"/>
                    </a:cubicBezTo>
                    <a:cubicBezTo>
                      <a:pt x="51" y="189"/>
                      <a:pt x="49" y="183"/>
                      <a:pt x="49" y="175"/>
                    </a:cubicBezTo>
                    <a:cubicBezTo>
                      <a:pt x="49" y="171"/>
                      <a:pt x="49" y="166"/>
                      <a:pt x="51" y="162"/>
                    </a:cubicBezTo>
                    <a:cubicBezTo>
                      <a:pt x="53" y="158"/>
                      <a:pt x="55" y="154"/>
                      <a:pt x="58" y="150"/>
                    </a:cubicBezTo>
                    <a:cubicBezTo>
                      <a:pt x="49" y="149"/>
                      <a:pt x="41" y="147"/>
                      <a:pt x="34" y="143"/>
                    </a:cubicBezTo>
                    <a:cubicBezTo>
                      <a:pt x="27" y="139"/>
                      <a:pt x="21" y="135"/>
                      <a:pt x="16" y="128"/>
                    </a:cubicBezTo>
                    <a:cubicBezTo>
                      <a:pt x="11" y="122"/>
                      <a:pt x="7" y="115"/>
                      <a:pt x="4" y="106"/>
                    </a:cubicBezTo>
                    <a:cubicBezTo>
                      <a:pt x="1" y="97"/>
                      <a:pt x="0" y="88"/>
                      <a:pt x="0" y="77"/>
                    </a:cubicBezTo>
                    <a:cubicBezTo>
                      <a:pt x="0" y="63"/>
                      <a:pt x="2" y="52"/>
                      <a:pt x="6" y="42"/>
                    </a:cubicBezTo>
                    <a:cubicBezTo>
                      <a:pt x="10" y="33"/>
                      <a:pt x="16" y="25"/>
                      <a:pt x="22" y="18"/>
                    </a:cubicBezTo>
                    <a:cubicBezTo>
                      <a:pt x="29" y="12"/>
                      <a:pt x="36" y="7"/>
                      <a:pt x="44" y="4"/>
                    </a:cubicBezTo>
                    <a:cubicBezTo>
                      <a:pt x="52" y="1"/>
                      <a:pt x="60" y="0"/>
                      <a:pt x="68" y="0"/>
                    </a:cubicBezTo>
                    <a:cubicBezTo>
                      <a:pt x="79" y="0"/>
                      <a:pt x="88" y="2"/>
                      <a:pt x="96" y="5"/>
                    </a:cubicBezTo>
                    <a:cubicBezTo>
                      <a:pt x="104" y="8"/>
                      <a:pt x="110" y="13"/>
                      <a:pt x="116" y="19"/>
                    </a:cubicBezTo>
                    <a:cubicBezTo>
                      <a:pt x="121" y="25"/>
                      <a:pt x="125" y="32"/>
                      <a:pt x="127" y="41"/>
                    </a:cubicBezTo>
                    <a:cubicBezTo>
                      <a:pt x="130" y="49"/>
                      <a:pt x="131" y="59"/>
                      <a:pt x="131" y="69"/>
                    </a:cubicBezTo>
                    <a:cubicBezTo>
                      <a:pt x="131" y="85"/>
                      <a:pt x="131" y="85"/>
                      <a:pt x="131" y="85"/>
                    </a:cubicBezTo>
                    <a:lnTo>
                      <a:pt x="33" y="85"/>
                    </a:lnTo>
                    <a:close/>
                    <a:moveTo>
                      <a:pt x="97" y="46"/>
                    </a:moveTo>
                    <a:cubicBezTo>
                      <a:pt x="96" y="42"/>
                      <a:pt x="94" y="38"/>
                      <a:pt x="92" y="35"/>
                    </a:cubicBezTo>
                    <a:cubicBezTo>
                      <a:pt x="89" y="32"/>
                      <a:pt x="86" y="30"/>
                      <a:pt x="82" y="28"/>
                    </a:cubicBezTo>
                    <a:cubicBezTo>
                      <a:pt x="79" y="26"/>
                      <a:pt x="74" y="25"/>
                      <a:pt x="68" y="25"/>
                    </a:cubicBezTo>
                    <a:cubicBezTo>
                      <a:pt x="64" y="25"/>
                      <a:pt x="60" y="26"/>
                      <a:pt x="56" y="28"/>
                    </a:cubicBezTo>
                    <a:cubicBezTo>
                      <a:pt x="52" y="29"/>
                      <a:pt x="49" y="32"/>
                      <a:pt x="46" y="35"/>
                    </a:cubicBezTo>
                    <a:cubicBezTo>
                      <a:pt x="42" y="38"/>
                      <a:pt x="40" y="42"/>
                      <a:pt x="38" y="46"/>
                    </a:cubicBezTo>
                    <a:cubicBezTo>
                      <a:pt x="36" y="50"/>
                      <a:pt x="34" y="55"/>
                      <a:pt x="33" y="60"/>
                    </a:cubicBezTo>
                    <a:cubicBezTo>
                      <a:pt x="99" y="60"/>
                      <a:pt x="99" y="60"/>
                      <a:pt x="99" y="60"/>
                    </a:cubicBezTo>
                    <a:cubicBezTo>
                      <a:pt x="99" y="55"/>
                      <a:pt x="98" y="51"/>
                      <a:pt x="97" y="4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226" name="Freeform 25">
                <a:extLst>
                  <a:ext uri="{FF2B5EF4-FFF2-40B4-BE49-F238E27FC236}">
                    <a16:creationId xmlns:a16="http://schemas.microsoft.com/office/drawing/2014/main" id="{5C916058-A64C-4DAD-8483-AC714E6594A5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7888794" y="5576598"/>
                <a:ext cx="105070" cy="169936"/>
              </a:xfrm>
              <a:custGeom>
                <a:avLst/>
                <a:gdLst/>
                <a:ahLst/>
                <a:cxnLst>
                  <a:cxn ang="0">
                    <a:pos x="212" y="503"/>
                  </a:cxn>
                  <a:cxn ang="0">
                    <a:pos x="77" y="340"/>
                  </a:cxn>
                  <a:cxn ang="0">
                    <a:pos x="77" y="340"/>
                  </a:cxn>
                  <a:cxn ang="0">
                    <a:pos x="77" y="503"/>
                  </a:cxn>
                  <a:cxn ang="0">
                    <a:pos x="0" y="503"/>
                  </a:cxn>
                  <a:cxn ang="0">
                    <a:pos x="0" y="0"/>
                  </a:cxn>
                  <a:cxn ang="0">
                    <a:pos x="77" y="0"/>
                  </a:cxn>
                  <a:cxn ang="0">
                    <a:pos x="77" y="319"/>
                  </a:cxn>
                  <a:cxn ang="0">
                    <a:pos x="77" y="319"/>
                  </a:cxn>
                  <a:cxn ang="0">
                    <a:pos x="205" y="163"/>
                  </a:cxn>
                  <a:cxn ang="0">
                    <a:pos x="302" y="163"/>
                  </a:cxn>
                  <a:cxn ang="0">
                    <a:pos x="155" y="326"/>
                  </a:cxn>
                  <a:cxn ang="0">
                    <a:pos x="311" y="503"/>
                  </a:cxn>
                  <a:cxn ang="0">
                    <a:pos x="212" y="503"/>
                  </a:cxn>
                </a:cxnLst>
                <a:rect l="0" t="0" r="r" b="b"/>
                <a:pathLst>
                  <a:path w="311" h="503">
                    <a:moveTo>
                      <a:pt x="212" y="503"/>
                    </a:moveTo>
                    <a:lnTo>
                      <a:pt x="77" y="340"/>
                    </a:lnTo>
                    <a:lnTo>
                      <a:pt x="77" y="340"/>
                    </a:lnTo>
                    <a:lnTo>
                      <a:pt x="77" y="503"/>
                    </a:lnTo>
                    <a:lnTo>
                      <a:pt x="0" y="503"/>
                    </a:lnTo>
                    <a:lnTo>
                      <a:pt x="0" y="0"/>
                    </a:lnTo>
                    <a:lnTo>
                      <a:pt x="77" y="0"/>
                    </a:lnTo>
                    <a:lnTo>
                      <a:pt x="77" y="319"/>
                    </a:lnTo>
                    <a:lnTo>
                      <a:pt x="77" y="319"/>
                    </a:lnTo>
                    <a:lnTo>
                      <a:pt x="205" y="163"/>
                    </a:lnTo>
                    <a:lnTo>
                      <a:pt x="302" y="163"/>
                    </a:lnTo>
                    <a:lnTo>
                      <a:pt x="155" y="326"/>
                    </a:lnTo>
                    <a:lnTo>
                      <a:pt x="311" y="503"/>
                    </a:lnTo>
                    <a:lnTo>
                      <a:pt x="212" y="50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227" name="Freeform 26">
                <a:extLst>
                  <a:ext uri="{FF2B5EF4-FFF2-40B4-BE49-F238E27FC236}">
                    <a16:creationId xmlns:a16="http://schemas.microsoft.com/office/drawing/2014/main" id="{0238FC23-CA0E-47D5-B2E3-84D4AE3390B8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8003661" y="5631667"/>
                <a:ext cx="102705" cy="117908"/>
              </a:xfrm>
              <a:custGeom>
                <a:avLst/>
                <a:gdLst/>
                <a:ahLst/>
                <a:cxnLst>
                  <a:cxn ang="0">
                    <a:pos x="96" y="144"/>
                  </a:cxn>
                  <a:cxn ang="0">
                    <a:pos x="96" y="123"/>
                  </a:cxn>
                  <a:cxn ang="0">
                    <a:pos x="95" y="123"/>
                  </a:cxn>
                  <a:cxn ang="0">
                    <a:pos x="88" y="132"/>
                  </a:cxn>
                  <a:cxn ang="0">
                    <a:pos x="78" y="140"/>
                  </a:cxn>
                  <a:cxn ang="0">
                    <a:pos x="66" y="146"/>
                  </a:cxn>
                  <a:cxn ang="0">
                    <a:pos x="52" y="148"/>
                  </a:cxn>
                  <a:cxn ang="0">
                    <a:pos x="14" y="133"/>
                  </a:cxn>
                  <a:cxn ang="0">
                    <a:pos x="0" y="88"/>
                  </a:cxn>
                  <a:cxn ang="0">
                    <a:pos x="0" y="0"/>
                  </a:cxn>
                  <a:cxn ang="0">
                    <a:pos x="33" y="0"/>
                  </a:cxn>
                  <a:cxn ang="0">
                    <a:pos x="33" y="84"/>
                  </a:cxn>
                  <a:cxn ang="0">
                    <a:pos x="35" y="101"/>
                  </a:cxn>
                  <a:cxn ang="0">
                    <a:pos x="42" y="113"/>
                  </a:cxn>
                  <a:cxn ang="0">
                    <a:pos x="51" y="119"/>
                  </a:cxn>
                  <a:cxn ang="0">
                    <a:pos x="63" y="121"/>
                  </a:cxn>
                  <a:cxn ang="0">
                    <a:pos x="76" y="119"/>
                  </a:cxn>
                  <a:cxn ang="0">
                    <a:pos x="86" y="111"/>
                  </a:cxn>
                  <a:cxn ang="0">
                    <a:pos x="93" y="100"/>
                  </a:cxn>
                  <a:cxn ang="0">
                    <a:pos x="96" y="84"/>
                  </a:cxn>
                  <a:cxn ang="0">
                    <a:pos x="96" y="0"/>
                  </a:cxn>
                  <a:cxn ang="0">
                    <a:pos x="129" y="0"/>
                  </a:cxn>
                  <a:cxn ang="0">
                    <a:pos x="129" y="144"/>
                  </a:cxn>
                  <a:cxn ang="0">
                    <a:pos x="96" y="144"/>
                  </a:cxn>
                </a:cxnLst>
                <a:rect l="0" t="0" r="r" b="b"/>
                <a:pathLst>
                  <a:path w="129" h="148">
                    <a:moveTo>
                      <a:pt x="96" y="144"/>
                    </a:moveTo>
                    <a:cubicBezTo>
                      <a:pt x="96" y="123"/>
                      <a:pt x="96" y="123"/>
                      <a:pt x="96" y="123"/>
                    </a:cubicBezTo>
                    <a:cubicBezTo>
                      <a:pt x="95" y="123"/>
                      <a:pt x="95" y="123"/>
                      <a:pt x="95" y="123"/>
                    </a:cubicBezTo>
                    <a:cubicBezTo>
                      <a:pt x="93" y="126"/>
                      <a:pt x="91" y="129"/>
                      <a:pt x="88" y="132"/>
                    </a:cubicBezTo>
                    <a:cubicBezTo>
                      <a:pt x="85" y="135"/>
                      <a:pt x="82" y="138"/>
                      <a:pt x="78" y="140"/>
                    </a:cubicBezTo>
                    <a:cubicBezTo>
                      <a:pt x="75" y="143"/>
                      <a:pt x="71" y="144"/>
                      <a:pt x="66" y="146"/>
                    </a:cubicBezTo>
                    <a:cubicBezTo>
                      <a:pt x="62" y="147"/>
                      <a:pt x="57" y="148"/>
                      <a:pt x="52" y="148"/>
                    </a:cubicBezTo>
                    <a:cubicBezTo>
                      <a:pt x="35" y="148"/>
                      <a:pt x="22" y="143"/>
                      <a:pt x="14" y="133"/>
                    </a:cubicBezTo>
                    <a:cubicBezTo>
                      <a:pt x="5" y="123"/>
                      <a:pt x="0" y="108"/>
                      <a:pt x="0" y="8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3" y="0"/>
                      <a:pt x="33" y="0"/>
                      <a:pt x="33" y="0"/>
                    </a:cubicBezTo>
                    <a:cubicBezTo>
                      <a:pt x="33" y="84"/>
                      <a:pt x="33" y="84"/>
                      <a:pt x="33" y="84"/>
                    </a:cubicBezTo>
                    <a:cubicBezTo>
                      <a:pt x="33" y="90"/>
                      <a:pt x="34" y="96"/>
                      <a:pt x="35" y="101"/>
                    </a:cubicBezTo>
                    <a:cubicBezTo>
                      <a:pt x="37" y="106"/>
                      <a:pt x="39" y="110"/>
                      <a:pt x="42" y="113"/>
                    </a:cubicBezTo>
                    <a:cubicBezTo>
                      <a:pt x="44" y="116"/>
                      <a:pt x="47" y="118"/>
                      <a:pt x="51" y="119"/>
                    </a:cubicBezTo>
                    <a:cubicBezTo>
                      <a:pt x="55" y="120"/>
                      <a:pt x="59" y="121"/>
                      <a:pt x="63" y="121"/>
                    </a:cubicBezTo>
                    <a:cubicBezTo>
                      <a:pt x="68" y="121"/>
                      <a:pt x="72" y="120"/>
                      <a:pt x="76" y="119"/>
                    </a:cubicBezTo>
                    <a:cubicBezTo>
                      <a:pt x="80" y="117"/>
                      <a:pt x="83" y="115"/>
                      <a:pt x="86" y="111"/>
                    </a:cubicBezTo>
                    <a:cubicBezTo>
                      <a:pt x="89" y="108"/>
                      <a:pt x="91" y="104"/>
                      <a:pt x="93" y="100"/>
                    </a:cubicBezTo>
                    <a:cubicBezTo>
                      <a:pt x="95" y="95"/>
                      <a:pt x="96" y="89"/>
                      <a:pt x="96" y="84"/>
                    </a:cubicBezTo>
                    <a:cubicBezTo>
                      <a:pt x="96" y="0"/>
                      <a:pt x="96" y="0"/>
                      <a:pt x="96" y="0"/>
                    </a:cubicBezTo>
                    <a:cubicBezTo>
                      <a:pt x="129" y="0"/>
                      <a:pt x="129" y="0"/>
                      <a:pt x="129" y="0"/>
                    </a:cubicBezTo>
                    <a:cubicBezTo>
                      <a:pt x="129" y="144"/>
                      <a:pt x="129" y="144"/>
                      <a:pt x="129" y="144"/>
                    </a:cubicBezTo>
                    <a:lnTo>
                      <a:pt x="96" y="14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228" name="Freeform 27">
                <a:extLst>
                  <a:ext uri="{FF2B5EF4-FFF2-40B4-BE49-F238E27FC236}">
                    <a16:creationId xmlns:a16="http://schemas.microsoft.com/office/drawing/2014/main" id="{53B8A06C-06D6-4100-A819-02F1999A1B99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8099947" y="5575585"/>
                <a:ext cx="65542" cy="225342"/>
              </a:xfrm>
              <a:custGeom>
                <a:avLst/>
                <a:gdLst/>
                <a:ahLst/>
                <a:cxnLst>
                  <a:cxn ang="0">
                    <a:pos x="74" y="238"/>
                  </a:cxn>
                  <a:cxn ang="0">
                    <a:pos x="63" y="261"/>
                  </a:cxn>
                  <a:cxn ang="0">
                    <a:pos x="45" y="276"/>
                  </a:cxn>
                  <a:cxn ang="0">
                    <a:pos x="20" y="282"/>
                  </a:cxn>
                  <a:cxn ang="0">
                    <a:pos x="15" y="281"/>
                  </a:cxn>
                  <a:cxn ang="0">
                    <a:pos x="9" y="280"/>
                  </a:cxn>
                  <a:cxn ang="0">
                    <a:pos x="4" y="279"/>
                  </a:cxn>
                  <a:cxn ang="0">
                    <a:pos x="0" y="278"/>
                  </a:cxn>
                  <a:cxn ang="0">
                    <a:pos x="0" y="250"/>
                  </a:cxn>
                  <a:cxn ang="0">
                    <a:pos x="9" y="254"/>
                  </a:cxn>
                  <a:cxn ang="0">
                    <a:pos x="18" y="255"/>
                  </a:cxn>
                  <a:cxn ang="0">
                    <a:pos x="29" y="253"/>
                  </a:cxn>
                  <a:cxn ang="0">
                    <a:pos x="37" y="246"/>
                  </a:cxn>
                  <a:cxn ang="0">
                    <a:pos x="43" y="232"/>
                  </a:cxn>
                  <a:cxn ang="0">
                    <a:pos x="45" y="213"/>
                  </a:cxn>
                  <a:cxn ang="0">
                    <a:pos x="45" y="70"/>
                  </a:cxn>
                  <a:cxn ang="0">
                    <a:pos x="78" y="70"/>
                  </a:cxn>
                  <a:cxn ang="0">
                    <a:pos x="78" y="209"/>
                  </a:cxn>
                  <a:cxn ang="0">
                    <a:pos x="74" y="238"/>
                  </a:cxn>
                  <a:cxn ang="0">
                    <a:pos x="82" y="20"/>
                  </a:cxn>
                  <a:cxn ang="0">
                    <a:pos x="80" y="27"/>
                  </a:cxn>
                  <a:cxn ang="0">
                    <a:pos x="76" y="33"/>
                  </a:cxn>
                  <a:cxn ang="0">
                    <a:pos x="70" y="37"/>
                  </a:cxn>
                  <a:cxn ang="0">
                    <a:pos x="62" y="38"/>
                  </a:cxn>
                  <a:cxn ang="0">
                    <a:pos x="54" y="37"/>
                  </a:cxn>
                  <a:cxn ang="0">
                    <a:pos x="48" y="33"/>
                  </a:cxn>
                  <a:cxn ang="0">
                    <a:pos x="44" y="27"/>
                  </a:cxn>
                  <a:cxn ang="0">
                    <a:pos x="42" y="20"/>
                  </a:cxn>
                  <a:cxn ang="0">
                    <a:pos x="44" y="12"/>
                  </a:cxn>
                  <a:cxn ang="0">
                    <a:pos x="48" y="6"/>
                  </a:cxn>
                  <a:cxn ang="0">
                    <a:pos x="54" y="2"/>
                  </a:cxn>
                  <a:cxn ang="0">
                    <a:pos x="62" y="0"/>
                  </a:cxn>
                  <a:cxn ang="0">
                    <a:pos x="70" y="2"/>
                  </a:cxn>
                  <a:cxn ang="0">
                    <a:pos x="76" y="6"/>
                  </a:cxn>
                  <a:cxn ang="0">
                    <a:pos x="80" y="12"/>
                  </a:cxn>
                  <a:cxn ang="0">
                    <a:pos x="82" y="20"/>
                  </a:cxn>
                </a:cxnLst>
                <a:rect l="0" t="0" r="r" b="b"/>
                <a:pathLst>
                  <a:path w="82" h="282">
                    <a:moveTo>
                      <a:pt x="74" y="238"/>
                    </a:moveTo>
                    <a:cubicBezTo>
                      <a:pt x="72" y="247"/>
                      <a:pt x="68" y="255"/>
                      <a:pt x="63" y="261"/>
                    </a:cubicBezTo>
                    <a:cubicBezTo>
                      <a:pt x="59" y="268"/>
                      <a:pt x="52" y="273"/>
                      <a:pt x="45" y="276"/>
                    </a:cubicBezTo>
                    <a:cubicBezTo>
                      <a:pt x="38" y="280"/>
                      <a:pt x="30" y="282"/>
                      <a:pt x="20" y="282"/>
                    </a:cubicBezTo>
                    <a:cubicBezTo>
                      <a:pt x="18" y="282"/>
                      <a:pt x="16" y="282"/>
                      <a:pt x="15" y="281"/>
                    </a:cubicBezTo>
                    <a:cubicBezTo>
                      <a:pt x="13" y="281"/>
                      <a:pt x="11" y="281"/>
                      <a:pt x="9" y="280"/>
                    </a:cubicBezTo>
                    <a:cubicBezTo>
                      <a:pt x="8" y="280"/>
                      <a:pt x="6" y="280"/>
                      <a:pt x="4" y="279"/>
                    </a:cubicBezTo>
                    <a:cubicBezTo>
                      <a:pt x="3" y="279"/>
                      <a:pt x="1" y="278"/>
                      <a:pt x="0" y="278"/>
                    </a:cubicBezTo>
                    <a:cubicBezTo>
                      <a:pt x="0" y="250"/>
                      <a:pt x="0" y="250"/>
                      <a:pt x="0" y="250"/>
                    </a:cubicBezTo>
                    <a:cubicBezTo>
                      <a:pt x="3" y="251"/>
                      <a:pt x="6" y="252"/>
                      <a:pt x="9" y="254"/>
                    </a:cubicBezTo>
                    <a:cubicBezTo>
                      <a:pt x="12" y="255"/>
                      <a:pt x="16" y="255"/>
                      <a:pt x="18" y="255"/>
                    </a:cubicBezTo>
                    <a:cubicBezTo>
                      <a:pt x="22" y="255"/>
                      <a:pt x="26" y="255"/>
                      <a:pt x="29" y="253"/>
                    </a:cubicBezTo>
                    <a:cubicBezTo>
                      <a:pt x="32" y="251"/>
                      <a:pt x="35" y="249"/>
                      <a:pt x="37" y="246"/>
                    </a:cubicBezTo>
                    <a:cubicBezTo>
                      <a:pt x="40" y="242"/>
                      <a:pt x="42" y="238"/>
                      <a:pt x="43" y="232"/>
                    </a:cubicBezTo>
                    <a:cubicBezTo>
                      <a:pt x="45" y="227"/>
                      <a:pt x="45" y="220"/>
                      <a:pt x="45" y="213"/>
                    </a:cubicBezTo>
                    <a:cubicBezTo>
                      <a:pt x="45" y="70"/>
                      <a:pt x="45" y="70"/>
                      <a:pt x="45" y="70"/>
                    </a:cubicBezTo>
                    <a:cubicBezTo>
                      <a:pt x="78" y="70"/>
                      <a:pt x="78" y="70"/>
                      <a:pt x="78" y="70"/>
                    </a:cubicBezTo>
                    <a:cubicBezTo>
                      <a:pt x="78" y="209"/>
                      <a:pt x="78" y="209"/>
                      <a:pt x="78" y="209"/>
                    </a:cubicBezTo>
                    <a:cubicBezTo>
                      <a:pt x="78" y="220"/>
                      <a:pt x="77" y="229"/>
                      <a:pt x="74" y="238"/>
                    </a:cubicBezTo>
                    <a:close/>
                    <a:moveTo>
                      <a:pt x="82" y="20"/>
                    </a:moveTo>
                    <a:cubicBezTo>
                      <a:pt x="82" y="22"/>
                      <a:pt x="81" y="24"/>
                      <a:pt x="80" y="27"/>
                    </a:cubicBezTo>
                    <a:cubicBezTo>
                      <a:pt x="79" y="29"/>
                      <a:pt x="78" y="31"/>
                      <a:pt x="76" y="33"/>
                    </a:cubicBezTo>
                    <a:cubicBezTo>
                      <a:pt x="74" y="34"/>
                      <a:pt x="72" y="36"/>
                      <a:pt x="70" y="37"/>
                    </a:cubicBezTo>
                    <a:cubicBezTo>
                      <a:pt x="67" y="38"/>
                      <a:pt x="65" y="38"/>
                      <a:pt x="62" y="38"/>
                    </a:cubicBezTo>
                    <a:cubicBezTo>
                      <a:pt x="59" y="38"/>
                      <a:pt x="56" y="38"/>
                      <a:pt x="54" y="37"/>
                    </a:cubicBezTo>
                    <a:cubicBezTo>
                      <a:pt x="52" y="36"/>
                      <a:pt x="49" y="34"/>
                      <a:pt x="48" y="33"/>
                    </a:cubicBezTo>
                    <a:cubicBezTo>
                      <a:pt x="46" y="31"/>
                      <a:pt x="45" y="29"/>
                      <a:pt x="44" y="27"/>
                    </a:cubicBezTo>
                    <a:cubicBezTo>
                      <a:pt x="43" y="24"/>
                      <a:pt x="42" y="22"/>
                      <a:pt x="42" y="20"/>
                    </a:cubicBezTo>
                    <a:cubicBezTo>
                      <a:pt x="42" y="17"/>
                      <a:pt x="43" y="14"/>
                      <a:pt x="44" y="12"/>
                    </a:cubicBezTo>
                    <a:cubicBezTo>
                      <a:pt x="45" y="10"/>
                      <a:pt x="46" y="8"/>
                      <a:pt x="48" y="6"/>
                    </a:cubicBezTo>
                    <a:cubicBezTo>
                      <a:pt x="50" y="4"/>
                      <a:pt x="52" y="3"/>
                      <a:pt x="54" y="2"/>
                    </a:cubicBezTo>
                    <a:cubicBezTo>
                      <a:pt x="56" y="1"/>
                      <a:pt x="59" y="0"/>
                      <a:pt x="62" y="0"/>
                    </a:cubicBezTo>
                    <a:cubicBezTo>
                      <a:pt x="65" y="0"/>
                      <a:pt x="67" y="1"/>
                      <a:pt x="70" y="2"/>
                    </a:cubicBezTo>
                    <a:cubicBezTo>
                      <a:pt x="72" y="3"/>
                      <a:pt x="74" y="4"/>
                      <a:pt x="76" y="6"/>
                    </a:cubicBezTo>
                    <a:cubicBezTo>
                      <a:pt x="78" y="8"/>
                      <a:pt x="79" y="10"/>
                      <a:pt x="80" y="12"/>
                    </a:cubicBezTo>
                    <a:cubicBezTo>
                      <a:pt x="81" y="14"/>
                      <a:pt x="82" y="17"/>
                      <a:pt x="82" y="2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229" name="Freeform 28">
                <a:extLst>
                  <a:ext uri="{FF2B5EF4-FFF2-40B4-BE49-F238E27FC236}">
                    <a16:creationId xmlns:a16="http://schemas.microsoft.com/office/drawing/2014/main" id="{E85A0D42-BF7F-452A-9373-6EB677823D90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8183732" y="5629302"/>
                <a:ext cx="104732" cy="159462"/>
              </a:xfrm>
              <a:custGeom>
                <a:avLst/>
                <a:gdLst/>
                <a:ahLst/>
                <a:cxnLst>
                  <a:cxn ang="0">
                    <a:pos x="33" y="85"/>
                  </a:cxn>
                  <a:cxn ang="0">
                    <a:pos x="45" y="115"/>
                  </a:cxn>
                  <a:cxn ang="0">
                    <a:pos x="77" y="125"/>
                  </a:cxn>
                  <a:cxn ang="0">
                    <a:pos x="100" y="121"/>
                  </a:cxn>
                  <a:cxn ang="0">
                    <a:pos x="120" y="111"/>
                  </a:cxn>
                  <a:cxn ang="0">
                    <a:pos x="120" y="139"/>
                  </a:cxn>
                  <a:cxn ang="0">
                    <a:pos x="113" y="142"/>
                  </a:cxn>
                  <a:cxn ang="0">
                    <a:pos x="104" y="145"/>
                  </a:cxn>
                  <a:cxn ang="0">
                    <a:pos x="92" y="148"/>
                  </a:cxn>
                  <a:cxn ang="0">
                    <a:pos x="77" y="150"/>
                  </a:cxn>
                  <a:cxn ang="0">
                    <a:pos x="73" y="160"/>
                  </a:cxn>
                  <a:cxn ang="0">
                    <a:pos x="72" y="169"/>
                  </a:cxn>
                  <a:cxn ang="0">
                    <a:pos x="75" y="179"/>
                  </a:cxn>
                  <a:cxn ang="0">
                    <a:pos x="84" y="182"/>
                  </a:cxn>
                  <a:cxn ang="0">
                    <a:pos x="87" y="182"/>
                  </a:cxn>
                  <a:cxn ang="0">
                    <a:pos x="91" y="181"/>
                  </a:cxn>
                  <a:cxn ang="0">
                    <a:pos x="94" y="180"/>
                  </a:cxn>
                  <a:cxn ang="0">
                    <a:pos x="98" y="178"/>
                  </a:cxn>
                  <a:cxn ang="0">
                    <a:pos x="98" y="196"/>
                  </a:cxn>
                  <a:cxn ang="0">
                    <a:pos x="88" y="199"/>
                  </a:cxn>
                  <a:cxn ang="0">
                    <a:pos x="77" y="200"/>
                  </a:cxn>
                  <a:cxn ang="0">
                    <a:pos x="56" y="194"/>
                  </a:cxn>
                  <a:cxn ang="0">
                    <a:pos x="49" y="175"/>
                  </a:cxn>
                  <a:cxn ang="0">
                    <a:pos x="51" y="162"/>
                  </a:cxn>
                  <a:cxn ang="0">
                    <a:pos x="58" y="150"/>
                  </a:cxn>
                  <a:cxn ang="0">
                    <a:pos x="34" y="143"/>
                  </a:cxn>
                  <a:cxn ang="0">
                    <a:pos x="16" y="128"/>
                  </a:cxn>
                  <a:cxn ang="0">
                    <a:pos x="4" y="106"/>
                  </a:cxn>
                  <a:cxn ang="0">
                    <a:pos x="0" y="77"/>
                  </a:cxn>
                  <a:cxn ang="0">
                    <a:pos x="6" y="42"/>
                  </a:cxn>
                  <a:cxn ang="0">
                    <a:pos x="22" y="18"/>
                  </a:cxn>
                  <a:cxn ang="0">
                    <a:pos x="44" y="4"/>
                  </a:cxn>
                  <a:cxn ang="0">
                    <a:pos x="68" y="0"/>
                  </a:cxn>
                  <a:cxn ang="0">
                    <a:pos x="96" y="5"/>
                  </a:cxn>
                  <a:cxn ang="0">
                    <a:pos x="116" y="19"/>
                  </a:cxn>
                  <a:cxn ang="0">
                    <a:pos x="127" y="41"/>
                  </a:cxn>
                  <a:cxn ang="0">
                    <a:pos x="131" y="69"/>
                  </a:cxn>
                  <a:cxn ang="0">
                    <a:pos x="131" y="85"/>
                  </a:cxn>
                  <a:cxn ang="0">
                    <a:pos x="33" y="85"/>
                  </a:cxn>
                  <a:cxn ang="0">
                    <a:pos x="97" y="46"/>
                  </a:cxn>
                  <a:cxn ang="0">
                    <a:pos x="92" y="35"/>
                  </a:cxn>
                  <a:cxn ang="0">
                    <a:pos x="82" y="28"/>
                  </a:cxn>
                  <a:cxn ang="0">
                    <a:pos x="68" y="25"/>
                  </a:cxn>
                  <a:cxn ang="0">
                    <a:pos x="56" y="28"/>
                  </a:cxn>
                  <a:cxn ang="0">
                    <a:pos x="46" y="35"/>
                  </a:cxn>
                  <a:cxn ang="0">
                    <a:pos x="38" y="46"/>
                  </a:cxn>
                  <a:cxn ang="0">
                    <a:pos x="33" y="60"/>
                  </a:cxn>
                  <a:cxn ang="0">
                    <a:pos x="99" y="60"/>
                  </a:cxn>
                  <a:cxn ang="0">
                    <a:pos x="97" y="46"/>
                  </a:cxn>
                </a:cxnLst>
                <a:rect l="0" t="0" r="r" b="b"/>
                <a:pathLst>
                  <a:path w="131" h="200">
                    <a:moveTo>
                      <a:pt x="33" y="85"/>
                    </a:moveTo>
                    <a:cubicBezTo>
                      <a:pt x="34" y="98"/>
                      <a:pt x="38" y="108"/>
                      <a:pt x="45" y="115"/>
                    </a:cubicBezTo>
                    <a:cubicBezTo>
                      <a:pt x="53" y="122"/>
                      <a:pt x="63" y="125"/>
                      <a:pt x="77" y="125"/>
                    </a:cubicBezTo>
                    <a:cubicBezTo>
                      <a:pt x="85" y="125"/>
                      <a:pt x="93" y="124"/>
                      <a:pt x="100" y="121"/>
                    </a:cubicBezTo>
                    <a:cubicBezTo>
                      <a:pt x="108" y="119"/>
                      <a:pt x="114" y="115"/>
                      <a:pt x="120" y="111"/>
                    </a:cubicBezTo>
                    <a:cubicBezTo>
                      <a:pt x="120" y="139"/>
                      <a:pt x="120" y="139"/>
                      <a:pt x="120" y="139"/>
                    </a:cubicBezTo>
                    <a:cubicBezTo>
                      <a:pt x="118" y="140"/>
                      <a:pt x="116" y="141"/>
                      <a:pt x="113" y="142"/>
                    </a:cubicBezTo>
                    <a:cubicBezTo>
                      <a:pt x="111" y="143"/>
                      <a:pt x="107" y="144"/>
                      <a:pt x="104" y="145"/>
                    </a:cubicBezTo>
                    <a:cubicBezTo>
                      <a:pt x="100" y="147"/>
                      <a:pt x="96" y="148"/>
                      <a:pt x="92" y="148"/>
                    </a:cubicBezTo>
                    <a:cubicBezTo>
                      <a:pt x="87" y="149"/>
                      <a:pt x="82" y="150"/>
                      <a:pt x="77" y="150"/>
                    </a:cubicBezTo>
                    <a:cubicBezTo>
                      <a:pt x="76" y="153"/>
                      <a:pt x="74" y="156"/>
                      <a:pt x="73" y="160"/>
                    </a:cubicBezTo>
                    <a:cubicBezTo>
                      <a:pt x="72" y="163"/>
                      <a:pt x="72" y="166"/>
                      <a:pt x="72" y="169"/>
                    </a:cubicBezTo>
                    <a:cubicBezTo>
                      <a:pt x="72" y="174"/>
                      <a:pt x="73" y="177"/>
                      <a:pt x="75" y="179"/>
                    </a:cubicBezTo>
                    <a:cubicBezTo>
                      <a:pt x="77" y="181"/>
                      <a:pt x="80" y="182"/>
                      <a:pt x="84" y="182"/>
                    </a:cubicBezTo>
                    <a:cubicBezTo>
                      <a:pt x="85" y="182"/>
                      <a:pt x="86" y="182"/>
                      <a:pt x="87" y="182"/>
                    </a:cubicBezTo>
                    <a:cubicBezTo>
                      <a:pt x="88" y="182"/>
                      <a:pt x="89" y="181"/>
                      <a:pt x="91" y="181"/>
                    </a:cubicBezTo>
                    <a:cubicBezTo>
                      <a:pt x="92" y="181"/>
                      <a:pt x="93" y="180"/>
                      <a:pt x="94" y="180"/>
                    </a:cubicBezTo>
                    <a:cubicBezTo>
                      <a:pt x="96" y="179"/>
                      <a:pt x="97" y="179"/>
                      <a:pt x="98" y="178"/>
                    </a:cubicBezTo>
                    <a:cubicBezTo>
                      <a:pt x="98" y="196"/>
                      <a:pt x="98" y="196"/>
                      <a:pt x="98" y="196"/>
                    </a:cubicBezTo>
                    <a:cubicBezTo>
                      <a:pt x="95" y="197"/>
                      <a:pt x="92" y="198"/>
                      <a:pt x="88" y="199"/>
                    </a:cubicBezTo>
                    <a:cubicBezTo>
                      <a:pt x="85" y="200"/>
                      <a:pt x="81" y="200"/>
                      <a:pt x="77" y="200"/>
                    </a:cubicBezTo>
                    <a:cubicBezTo>
                      <a:pt x="67" y="200"/>
                      <a:pt x="60" y="198"/>
                      <a:pt x="56" y="194"/>
                    </a:cubicBezTo>
                    <a:cubicBezTo>
                      <a:pt x="51" y="189"/>
                      <a:pt x="49" y="183"/>
                      <a:pt x="49" y="175"/>
                    </a:cubicBezTo>
                    <a:cubicBezTo>
                      <a:pt x="49" y="171"/>
                      <a:pt x="49" y="166"/>
                      <a:pt x="51" y="162"/>
                    </a:cubicBezTo>
                    <a:cubicBezTo>
                      <a:pt x="53" y="158"/>
                      <a:pt x="55" y="154"/>
                      <a:pt x="58" y="150"/>
                    </a:cubicBezTo>
                    <a:cubicBezTo>
                      <a:pt x="49" y="149"/>
                      <a:pt x="41" y="147"/>
                      <a:pt x="34" y="143"/>
                    </a:cubicBezTo>
                    <a:cubicBezTo>
                      <a:pt x="27" y="139"/>
                      <a:pt x="21" y="135"/>
                      <a:pt x="16" y="128"/>
                    </a:cubicBezTo>
                    <a:cubicBezTo>
                      <a:pt x="11" y="122"/>
                      <a:pt x="7" y="115"/>
                      <a:pt x="4" y="106"/>
                    </a:cubicBezTo>
                    <a:cubicBezTo>
                      <a:pt x="1" y="97"/>
                      <a:pt x="0" y="88"/>
                      <a:pt x="0" y="77"/>
                    </a:cubicBezTo>
                    <a:cubicBezTo>
                      <a:pt x="0" y="63"/>
                      <a:pt x="2" y="52"/>
                      <a:pt x="6" y="42"/>
                    </a:cubicBezTo>
                    <a:cubicBezTo>
                      <a:pt x="10" y="33"/>
                      <a:pt x="16" y="25"/>
                      <a:pt x="22" y="18"/>
                    </a:cubicBezTo>
                    <a:cubicBezTo>
                      <a:pt x="29" y="12"/>
                      <a:pt x="36" y="7"/>
                      <a:pt x="44" y="4"/>
                    </a:cubicBezTo>
                    <a:cubicBezTo>
                      <a:pt x="52" y="1"/>
                      <a:pt x="60" y="0"/>
                      <a:pt x="68" y="0"/>
                    </a:cubicBezTo>
                    <a:cubicBezTo>
                      <a:pt x="79" y="0"/>
                      <a:pt x="88" y="2"/>
                      <a:pt x="96" y="5"/>
                    </a:cubicBezTo>
                    <a:cubicBezTo>
                      <a:pt x="104" y="8"/>
                      <a:pt x="110" y="13"/>
                      <a:pt x="116" y="19"/>
                    </a:cubicBezTo>
                    <a:cubicBezTo>
                      <a:pt x="121" y="25"/>
                      <a:pt x="125" y="32"/>
                      <a:pt x="127" y="41"/>
                    </a:cubicBezTo>
                    <a:cubicBezTo>
                      <a:pt x="130" y="49"/>
                      <a:pt x="131" y="59"/>
                      <a:pt x="131" y="69"/>
                    </a:cubicBezTo>
                    <a:cubicBezTo>
                      <a:pt x="131" y="85"/>
                      <a:pt x="131" y="85"/>
                      <a:pt x="131" y="85"/>
                    </a:cubicBezTo>
                    <a:lnTo>
                      <a:pt x="33" y="85"/>
                    </a:lnTo>
                    <a:close/>
                    <a:moveTo>
                      <a:pt x="97" y="46"/>
                    </a:moveTo>
                    <a:cubicBezTo>
                      <a:pt x="96" y="42"/>
                      <a:pt x="94" y="38"/>
                      <a:pt x="92" y="35"/>
                    </a:cubicBezTo>
                    <a:cubicBezTo>
                      <a:pt x="89" y="32"/>
                      <a:pt x="86" y="30"/>
                      <a:pt x="82" y="28"/>
                    </a:cubicBezTo>
                    <a:cubicBezTo>
                      <a:pt x="79" y="26"/>
                      <a:pt x="74" y="25"/>
                      <a:pt x="68" y="25"/>
                    </a:cubicBezTo>
                    <a:cubicBezTo>
                      <a:pt x="64" y="25"/>
                      <a:pt x="60" y="26"/>
                      <a:pt x="56" y="28"/>
                    </a:cubicBezTo>
                    <a:cubicBezTo>
                      <a:pt x="52" y="29"/>
                      <a:pt x="49" y="32"/>
                      <a:pt x="46" y="35"/>
                    </a:cubicBezTo>
                    <a:cubicBezTo>
                      <a:pt x="43" y="38"/>
                      <a:pt x="40" y="42"/>
                      <a:pt x="38" y="46"/>
                    </a:cubicBezTo>
                    <a:cubicBezTo>
                      <a:pt x="36" y="50"/>
                      <a:pt x="34" y="55"/>
                      <a:pt x="33" y="60"/>
                    </a:cubicBezTo>
                    <a:cubicBezTo>
                      <a:pt x="99" y="60"/>
                      <a:pt x="99" y="60"/>
                      <a:pt x="99" y="60"/>
                    </a:cubicBezTo>
                    <a:cubicBezTo>
                      <a:pt x="99" y="55"/>
                      <a:pt x="98" y="51"/>
                      <a:pt x="97" y="4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6B88F8A-5F01-434E-9BF5-FC1E14673C01}"/>
                </a:ext>
              </a:extLst>
            </p:cNvPr>
            <p:cNvGrpSpPr/>
            <p:nvPr/>
          </p:nvGrpSpPr>
          <p:grpSpPr bwMode="black">
            <a:xfrm>
              <a:off x="8252113" y="4202116"/>
              <a:ext cx="763039" cy="190660"/>
              <a:chOff x="4872260" y="5575584"/>
              <a:chExt cx="765942" cy="198016"/>
            </a:xfrm>
            <a:grpFill/>
            <a:effectLst/>
          </p:grpSpPr>
          <p:sp>
            <p:nvSpPr>
              <p:cNvPr id="217" name="Freeform 30">
                <a:extLst>
                  <a:ext uri="{FF2B5EF4-FFF2-40B4-BE49-F238E27FC236}">
                    <a16:creationId xmlns:a16="http://schemas.microsoft.com/office/drawing/2014/main" id="{C8909973-E8D6-497F-BDD4-9C622B10E6A4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4872260" y="5578313"/>
                <a:ext cx="145392" cy="181255"/>
              </a:xfrm>
              <a:custGeom>
                <a:avLst/>
                <a:gdLst/>
                <a:ahLst/>
                <a:cxnLst>
                  <a:cxn ang="0">
                    <a:pos x="131" y="197"/>
                  </a:cxn>
                  <a:cxn ang="0">
                    <a:pos x="131" y="144"/>
                  </a:cxn>
                  <a:cxn ang="0">
                    <a:pos x="27" y="144"/>
                  </a:cxn>
                  <a:cxn ang="0">
                    <a:pos x="27" y="197"/>
                  </a:cxn>
                  <a:cxn ang="0">
                    <a:pos x="0" y="197"/>
                  </a:cxn>
                  <a:cxn ang="0">
                    <a:pos x="0" y="118"/>
                  </a:cxn>
                  <a:cxn ang="0">
                    <a:pos x="13" y="118"/>
                  </a:cxn>
                  <a:cxn ang="0">
                    <a:pos x="38" y="65"/>
                  </a:cxn>
                  <a:cxn ang="0">
                    <a:pos x="48" y="0"/>
                  </a:cxn>
                  <a:cxn ang="0">
                    <a:pos x="135" y="0"/>
                  </a:cxn>
                  <a:cxn ang="0">
                    <a:pos x="135" y="118"/>
                  </a:cxn>
                  <a:cxn ang="0">
                    <a:pos x="158" y="118"/>
                  </a:cxn>
                  <a:cxn ang="0">
                    <a:pos x="158" y="197"/>
                  </a:cxn>
                  <a:cxn ang="0">
                    <a:pos x="131" y="197"/>
                  </a:cxn>
                  <a:cxn ang="0">
                    <a:pos x="103" y="26"/>
                  </a:cxn>
                  <a:cxn ang="0">
                    <a:pos x="73" y="26"/>
                  </a:cxn>
                  <a:cxn ang="0">
                    <a:pos x="65" y="74"/>
                  </a:cxn>
                  <a:cxn ang="0">
                    <a:pos x="46" y="118"/>
                  </a:cxn>
                  <a:cxn ang="0">
                    <a:pos x="103" y="118"/>
                  </a:cxn>
                  <a:cxn ang="0">
                    <a:pos x="103" y="26"/>
                  </a:cxn>
                </a:cxnLst>
                <a:rect l="0" t="0" r="r" b="b"/>
                <a:pathLst>
                  <a:path w="158" h="197">
                    <a:moveTo>
                      <a:pt x="131" y="197"/>
                    </a:moveTo>
                    <a:cubicBezTo>
                      <a:pt x="131" y="144"/>
                      <a:pt x="131" y="144"/>
                      <a:pt x="131" y="144"/>
                    </a:cubicBezTo>
                    <a:cubicBezTo>
                      <a:pt x="27" y="144"/>
                      <a:pt x="27" y="144"/>
                      <a:pt x="27" y="144"/>
                    </a:cubicBezTo>
                    <a:cubicBezTo>
                      <a:pt x="27" y="197"/>
                      <a:pt x="27" y="197"/>
                      <a:pt x="27" y="197"/>
                    </a:cubicBezTo>
                    <a:cubicBezTo>
                      <a:pt x="0" y="197"/>
                      <a:pt x="0" y="197"/>
                      <a:pt x="0" y="197"/>
                    </a:cubicBezTo>
                    <a:cubicBezTo>
                      <a:pt x="0" y="118"/>
                      <a:pt x="0" y="118"/>
                      <a:pt x="0" y="118"/>
                    </a:cubicBezTo>
                    <a:cubicBezTo>
                      <a:pt x="13" y="118"/>
                      <a:pt x="13" y="118"/>
                      <a:pt x="13" y="118"/>
                    </a:cubicBezTo>
                    <a:cubicBezTo>
                      <a:pt x="23" y="102"/>
                      <a:pt x="32" y="84"/>
                      <a:pt x="38" y="65"/>
                    </a:cubicBezTo>
                    <a:cubicBezTo>
                      <a:pt x="43" y="45"/>
                      <a:pt x="47" y="24"/>
                      <a:pt x="48" y="0"/>
                    </a:cubicBezTo>
                    <a:cubicBezTo>
                      <a:pt x="135" y="0"/>
                      <a:pt x="135" y="0"/>
                      <a:pt x="135" y="0"/>
                    </a:cubicBezTo>
                    <a:cubicBezTo>
                      <a:pt x="135" y="118"/>
                      <a:pt x="135" y="118"/>
                      <a:pt x="135" y="118"/>
                    </a:cubicBezTo>
                    <a:cubicBezTo>
                      <a:pt x="158" y="118"/>
                      <a:pt x="158" y="118"/>
                      <a:pt x="158" y="118"/>
                    </a:cubicBezTo>
                    <a:cubicBezTo>
                      <a:pt x="158" y="197"/>
                      <a:pt x="158" y="197"/>
                      <a:pt x="158" y="197"/>
                    </a:cubicBezTo>
                    <a:lnTo>
                      <a:pt x="131" y="197"/>
                    </a:lnTo>
                    <a:close/>
                    <a:moveTo>
                      <a:pt x="103" y="26"/>
                    </a:moveTo>
                    <a:cubicBezTo>
                      <a:pt x="73" y="26"/>
                      <a:pt x="73" y="26"/>
                      <a:pt x="73" y="26"/>
                    </a:cubicBezTo>
                    <a:cubicBezTo>
                      <a:pt x="72" y="43"/>
                      <a:pt x="69" y="59"/>
                      <a:pt x="65" y="74"/>
                    </a:cubicBezTo>
                    <a:cubicBezTo>
                      <a:pt x="61" y="89"/>
                      <a:pt x="54" y="104"/>
                      <a:pt x="46" y="118"/>
                    </a:cubicBezTo>
                    <a:cubicBezTo>
                      <a:pt x="103" y="118"/>
                      <a:pt x="103" y="118"/>
                      <a:pt x="103" y="118"/>
                    </a:cubicBezTo>
                    <a:lnTo>
                      <a:pt x="103" y="26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218" name="Freeform 31">
                <a:extLst>
                  <a:ext uri="{FF2B5EF4-FFF2-40B4-BE49-F238E27FC236}">
                    <a16:creationId xmlns:a16="http://schemas.microsoft.com/office/drawing/2014/main" id="{CA3E97C9-1EE3-496C-8666-EB2D827C778B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5025838" y="5578313"/>
                <a:ext cx="116158" cy="132530"/>
              </a:xfrm>
              <a:custGeom>
                <a:avLst/>
                <a:gdLst/>
                <a:ahLst/>
                <a:cxnLst>
                  <a:cxn ang="0">
                    <a:pos x="93" y="144"/>
                  </a:cxn>
                  <a:cxn ang="0">
                    <a:pos x="93" y="90"/>
                  </a:cxn>
                  <a:cxn ang="0">
                    <a:pos x="77" y="90"/>
                  </a:cxn>
                  <a:cxn ang="0">
                    <a:pos x="70" y="90"/>
                  </a:cxn>
                  <a:cxn ang="0">
                    <a:pos x="63" y="93"/>
                  </a:cxn>
                  <a:cxn ang="0">
                    <a:pos x="56" y="99"/>
                  </a:cxn>
                  <a:cxn ang="0">
                    <a:pos x="50" y="110"/>
                  </a:cxn>
                  <a:cxn ang="0">
                    <a:pos x="36" y="144"/>
                  </a:cxn>
                  <a:cxn ang="0">
                    <a:pos x="0" y="144"/>
                  </a:cxn>
                  <a:cxn ang="0">
                    <a:pos x="17" y="106"/>
                  </a:cxn>
                  <a:cxn ang="0">
                    <a:pos x="28" y="90"/>
                  </a:cxn>
                  <a:cxn ang="0">
                    <a:pos x="45" y="80"/>
                  </a:cxn>
                  <a:cxn ang="0">
                    <a:pos x="18" y="68"/>
                  </a:cxn>
                  <a:cxn ang="0">
                    <a:pos x="9" y="42"/>
                  </a:cxn>
                  <a:cxn ang="0">
                    <a:pos x="12" y="26"/>
                  </a:cxn>
                  <a:cxn ang="0">
                    <a:pos x="22" y="13"/>
                  </a:cxn>
                  <a:cxn ang="0">
                    <a:pos x="39" y="4"/>
                  </a:cxn>
                  <a:cxn ang="0">
                    <a:pos x="66" y="0"/>
                  </a:cxn>
                  <a:cxn ang="0">
                    <a:pos x="126" y="0"/>
                  </a:cxn>
                  <a:cxn ang="0">
                    <a:pos x="126" y="144"/>
                  </a:cxn>
                  <a:cxn ang="0">
                    <a:pos x="93" y="144"/>
                  </a:cxn>
                  <a:cxn ang="0">
                    <a:pos x="93" y="24"/>
                  </a:cxn>
                  <a:cxn ang="0">
                    <a:pos x="71" y="24"/>
                  </a:cxn>
                  <a:cxn ang="0">
                    <a:pos x="50" y="29"/>
                  </a:cxn>
                  <a:cxn ang="0">
                    <a:pos x="43" y="45"/>
                  </a:cxn>
                  <a:cxn ang="0">
                    <a:pos x="50" y="62"/>
                  </a:cxn>
                  <a:cxn ang="0">
                    <a:pos x="71" y="67"/>
                  </a:cxn>
                  <a:cxn ang="0">
                    <a:pos x="93" y="67"/>
                  </a:cxn>
                  <a:cxn ang="0">
                    <a:pos x="93" y="24"/>
                  </a:cxn>
                </a:cxnLst>
                <a:rect l="0" t="0" r="r" b="b"/>
                <a:pathLst>
                  <a:path w="126" h="144">
                    <a:moveTo>
                      <a:pt x="93" y="144"/>
                    </a:moveTo>
                    <a:cubicBezTo>
                      <a:pt x="93" y="90"/>
                      <a:pt x="93" y="90"/>
                      <a:pt x="93" y="90"/>
                    </a:cubicBezTo>
                    <a:cubicBezTo>
                      <a:pt x="77" y="90"/>
                      <a:pt x="77" y="90"/>
                      <a:pt x="77" y="90"/>
                    </a:cubicBezTo>
                    <a:cubicBezTo>
                      <a:pt x="75" y="90"/>
                      <a:pt x="73" y="90"/>
                      <a:pt x="70" y="90"/>
                    </a:cubicBezTo>
                    <a:cubicBezTo>
                      <a:pt x="68" y="91"/>
                      <a:pt x="65" y="92"/>
                      <a:pt x="63" y="93"/>
                    </a:cubicBezTo>
                    <a:cubicBezTo>
                      <a:pt x="61" y="95"/>
                      <a:pt x="58" y="97"/>
                      <a:pt x="56" y="99"/>
                    </a:cubicBezTo>
                    <a:cubicBezTo>
                      <a:pt x="54" y="102"/>
                      <a:pt x="52" y="106"/>
                      <a:pt x="50" y="110"/>
                    </a:cubicBezTo>
                    <a:cubicBezTo>
                      <a:pt x="36" y="144"/>
                      <a:pt x="36" y="144"/>
                      <a:pt x="36" y="144"/>
                    </a:cubicBezTo>
                    <a:cubicBezTo>
                      <a:pt x="0" y="144"/>
                      <a:pt x="0" y="144"/>
                      <a:pt x="0" y="144"/>
                    </a:cubicBezTo>
                    <a:cubicBezTo>
                      <a:pt x="17" y="106"/>
                      <a:pt x="17" y="106"/>
                      <a:pt x="17" y="106"/>
                    </a:cubicBezTo>
                    <a:cubicBezTo>
                      <a:pt x="20" y="99"/>
                      <a:pt x="24" y="94"/>
                      <a:pt x="28" y="90"/>
                    </a:cubicBezTo>
                    <a:cubicBezTo>
                      <a:pt x="32" y="86"/>
                      <a:pt x="38" y="82"/>
                      <a:pt x="45" y="80"/>
                    </a:cubicBezTo>
                    <a:cubicBezTo>
                      <a:pt x="33" y="79"/>
                      <a:pt x="24" y="74"/>
                      <a:pt x="18" y="68"/>
                    </a:cubicBezTo>
                    <a:cubicBezTo>
                      <a:pt x="12" y="61"/>
                      <a:pt x="9" y="53"/>
                      <a:pt x="9" y="42"/>
                    </a:cubicBezTo>
                    <a:cubicBezTo>
                      <a:pt x="9" y="36"/>
                      <a:pt x="10" y="31"/>
                      <a:pt x="12" y="26"/>
                    </a:cubicBezTo>
                    <a:cubicBezTo>
                      <a:pt x="14" y="21"/>
                      <a:pt x="18" y="17"/>
                      <a:pt x="22" y="13"/>
                    </a:cubicBezTo>
                    <a:cubicBezTo>
                      <a:pt x="27" y="9"/>
                      <a:pt x="32" y="6"/>
                      <a:pt x="39" y="4"/>
                    </a:cubicBezTo>
                    <a:cubicBezTo>
                      <a:pt x="47" y="1"/>
                      <a:pt x="55" y="0"/>
                      <a:pt x="66" y="0"/>
                    </a:cubicBezTo>
                    <a:cubicBezTo>
                      <a:pt x="126" y="0"/>
                      <a:pt x="126" y="0"/>
                      <a:pt x="126" y="0"/>
                    </a:cubicBezTo>
                    <a:cubicBezTo>
                      <a:pt x="126" y="144"/>
                      <a:pt x="126" y="144"/>
                      <a:pt x="126" y="144"/>
                    </a:cubicBezTo>
                    <a:lnTo>
                      <a:pt x="93" y="144"/>
                    </a:lnTo>
                    <a:close/>
                    <a:moveTo>
                      <a:pt x="93" y="24"/>
                    </a:moveTo>
                    <a:cubicBezTo>
                      <a:pt x="71" y="24"/>
                      <a:pt x="71" y="24"/>
                      <a:pt x="71" y="24"/>
                    </a:cubicBezTo>
                    <a:cubicBezTo>
                      <a:pt x="61" y="24"/>
                      <a:pt x="54" y="25"/>
                      <a:pt x="50" y="29"/>
                    </a:cubicBezTo>
                    <a:cubicBezTo>
                      <a:pt x="45" y="32"/>
                      <a:pt x="43" y="38"/>
                      <a:pt x="43" y="45"/>
                    </a:cubicBezTo>
                    <a:cubicBezTo>
                      <a:pt x="43" y="53"/>
                      <a:pt x="45" y="58"/>
                      <a:pt x="50" y="62"/>
                    </a:cubicBezTo>
                    <a:cubicBezTo>
                      <a:pt x="55" y="66"/>
                      <a:pt x="62" y="67"/>
                      <a:pt x="71" y="67"/>
                    </a:cubicBezTo>
                    <a:cubicBezTo>
                      <a:pt x="93" y="67"/>
                      <a:pt x="93" y="67"/>
                      <a:pt x="93" y="67"/>
                    </a:cubicBezTo>
                    <a:lnTo>
                      <a:pt x="93" y="2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219" name="Freeform 32">
                <a:extLst>
                  <a:ext uri="{FF2B5EF4-FFF2-40B4-BE49-F238E27FC236}">
                    <a16:creationId xmlns:a16="http://schemas.microsoft.com/office/drawing/2014/main" id="{413E18B3-7CAD-474E-8432-35DAC0D5D0F8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5177078" y="5578313"/>
                <a:ext cx="121615" cy="132530"/>
              </a:xfrm>
              <a:custGeom>
                <a:avLst/>
                <a:gdLst/>
                <a:ahLst/>
                <a:cxnLst>
                  <a:cxn ang="0">
                    <a:pos x="210" y="340"/>
                  </a:cxn>
                  <a:cxn ang="0">
                    <a:pos x="78" y="177"/>
                  </a:cxn>
                  <a:cxn ang="0">
                    <a:pos x="75" y="177"/>
                  </a:cxn>
                  <a:cxn ang="0">
                    <a:pos x="75" y="340"/>
                  </a:cxn>
                  <a:cxn ang="0">
                    <a:pos x="0" y="340"/>
                  </a:cxn>
                  <a:cxn ang="0">
                    <a:pos x="0" y="0"/>
                  </a:cxn>
                  <a:cxn ang="0">
                    <a:pos x="75" y="0"/>
                  </a:cxn>
                  <a:cxn ang="0">
                    <a:pos x="75" y="156"/>
                  </a:cxn>
                  <a:cxn ang="0">
                    <a:pos x="78" y="156"/>
                  </a:cxn>
                  <a:cxn ang="0">
                    <a:pos x="203" y="0"/>
                  </a:cxn>
                  <a:cxn ang="0">
                    <a:pos x="300" y="0"/>
                  </a:cxn>
                  <a:cxn ang="0">
                    <a:pos x="156" y="163"/>
                  </a:cxn>
                  <a:cxn ang="0">
                    <a:pos x="312" y="340"/>
                  </a:cxn>
                  <a:cxn ang="0">
                    <a:pos x="210" y="340"/>
                  </a:cxn>
                </a:cxnLst>
                <a:rect l="0" t="0" r="r" b="b"/>
                <a:pathLst>
                  <a:path w="312" h="340">
                    <a:moveTo>
                      <a:pt x="210" y="340"/>
                    </a:moveTo>
                    <a:lnTo>
                      <a:pt x="78" y="177"/>
                    </a:lnTo>
                    <a:lnTo>
                      <a:pt x="75" y="177"/>
                    </a:lnTo>
                    <a:lnTo>
                      <a:pt x="75" y="340"/>
                    </a:lnTo>
                    <a:lnTo>
                      <a:pt x="0" y="340"/>
                    </a:lnTo>
                    <a:lnTo>
                      <a:pt x="0" y="0"/>
                    </a:lnTo>
                    <a:lnTo>
                      <a:pt x="75" y="0"/>
                    </a:lnTo>
                    <a:lnTo>
                      <a:pt x="75" y="156"/>
                    </a:lnTo>
                    <a:lnTo>
                      <a:pt x="78" y="156"/>
                    </a:lnTo>
                    <a:lnTo>
                      <a:pt x="203" y="0"/>
                    </a:lnTo>
                    <a:lnTo>
                      <a:pt x="300" y="0"/>
                    </a:lnTo>
                    <a:lnTo>
                      <a:pt x="156" y="163"/>
                    </a:lnTo>
                    <a:lnTo>
                      <a:pt x="312" y="340"/>
                    </a:lnTo>
                    <a:lnTo>
                      <a:pt x="210" y="34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220" name="Freeform 33">
                <a:extLst>
                  <a:ext uri="{FF2B5EF4-FFF2-40B4-BE49-F238E27FC236}">
                    <a16:creationId xmlns:a16="http://schemas.microsoft.com/office/drawing/2014/main" id="{84D8AC30-A818-48BC-9FD7-580FDFEE53D4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5292846" y="5578313"/>
                <a:ext cx="133699" cy="195287"/>
              </a:xfrm>
              <a:custGeom>
                <a:avLst/>
                <a:gdLst/>
                <a:ahLst/>
                <a:cxnLst>
                  <a:cxn ang="0">
                    <a:pos x="83" y="161"/>
                  </a:cxn>
                  <a:cxn ang="0">
                    <a:pos x="59" y="200"/>
                  </a:cxn>
                  <a:cxn ang="0">
                    <a:pos x="26" y="212"/>
                  </a:cxn>
                  <a:cxn ang="0">
                    <a:pos x="16" y="211"/>
                  </a:cxn>
                  <a:cxn ang="0">
                    <a:pos x="6" y="209"/>
                  </a:cxn>
                  <a:cxn ang="0">
                    <a:pos x="6" y="182"/>
                  </a:cxn>
                  <a:cxn ang="0">
                    <a:pos x="14" y="184"/>
                  </a:cxn>
                  <a:cxn ang="0">
                    <a:pos x="22" y="185"/>
                  </a:cxn>
                  <a:cxn ang="0">
                    <a:pos x="36" y="181"/>
                  </a:cxn>
                  <a:cxn ang="0">
                    <a:pos x="47" y="167"/>
                  </a:cxn>
                  <a:cxn ang="0">
                    <a:pos x="57" y="144"/>
                  </a:cxn>
                  <a:cxn ang="0">
                    <a:pos x="0" y="0"/>
                  </a:cxn>
                  <a:cxn ang="0">
                    <a:pos x="36" y="0"/>
                  </a:cxn>
                  <a:cxn ang="0">
                    <a:pos x="70" y="102"/>
                  </a:cxn>
                  <a:cxn ang="0">
                    <a:pos x="72" y="109"/>
                  </a:cxn>
                  <a:cxn ang="0">
                    <a:pos x="73" y="115"/>
                  </a:cxn>
                  <a:cxn ang="0">
                    <a:pos x="74" y="115"/>
                  </a:cxn>
                  <a:cxn ang="0">
                    <a:pos x="75" y="109"/>
                  </a:cxn>
                  <a:cxn ang="0">
                    <a:pos x="77" y="102"/>
                  </a:cxn>
                  <a:cxn ang="0">
                    <a:pos x="112" y="0"/>
                  </a:cxn>
                  <a:cxn ang="0">
                    <a:pos x="145" y="0"/>
                  </a:cxn>
                  <a:cxn ang="0">
                    <a:pos x="83" y="161"/>
                  </a:cxn>
                </a:cxnLst>
                <a:rect l="0" t="0" r="r" b="b"/>
                <a:pathLst>
                  <a:path w="145" h="212">
                    <a:moveTo>
                      <a:pt x="83" y="161"/>
                    </a:moveTo>
                    <a:cubicBezTo>
                      <a:pt x="76" y="179"/>
                      <a:pt x="68" y="192"/>
                      <a:pt x="59" y="200"/>
                    </a:cubicBezTo>
                    <a:cubicBezTo>
                      <a:pt x="49" y="208"/>
                      <a:pt x="38" y="212"/>
                      <a:pt x="26" y="212"/>
                    </a:cubicBezTo>
                    <a:cubicBezTo>
                      <a:pt x="23" y="212"/>
                      <a:pt x="20" y="212"/>
                      <a:pt x="16" y="211"/>
                    </a:cubicBezTo>
                    <a:cubicBezTo>
                      <a:pt x="12" y="211"/>
                      <a:pt x="9" y="210"/>
                      <a:pt x="6" y="209"/>
                    </a:cubicBezTo>
                    <a:cubicBezTo>
                      <a:pt x="6" y="182"/>
                      <a:pt x="6" y="182"/>
                      <a:pt x="6" y="182"/>
                    </a:cubicBezTo>
                    <a:cubicBezTo>
                      <a:pt x="8" y="183"/>
                      <a:pt x="11" y="184"/>
                      <a:pt x="14" y="184"/>
                    </a:cubicBezTo>
                    <a:cubicBezTo>
                      <a:pt x="17" y="185"/>
                      <a:pt x="20" y="185"/>
                      <a:pt x="22" y="185"/>
                    </a:cubicBezTo>
                    <a:cubicBezTo>
                      <a:pt x="27" y="185"/>
                      <a:pt x="32" y="184"/>
                      <a:pt x="36" y="181"/>
                    </a:cubicBezTo>
                    <a:cubicBezTo>
                      <a:pt x="41" y="178"/>
                      <a:pt x="45" y="174"/>
                      <a:pt x="47" y="167"/>
                    </a:cubicBezTo>
                    <a:cubicBezTo>
                      <a:pt x="57" y="144"/>
                      <a:pt x="57" y="144"/>
                      <a:pt x="57" y="144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70" y="102"/>
                      <a:pt x="70" y="102"/>
                      <a:pt x="70" y="102"/>
                    </a:cubicBezTo>
                    <a:cubicBezTo>
                      <a:pt x="71" y="104"/>
                      <a:pt x="71" y="106"/>
                      <a:pt x="72" y="109"/>
                    </a:cubicBezTo>
                    <a:cubicBezTo>
                      <a:pt x="72" y="112"/>
                      <a:pt x="73" y="114"/>
                      <a:pt x="73" y="115"/>
                    </a:cubicBezTo>
                    <a:cubicBezTo>
                      <a:pt x="74" y="115"/>
                      <a:pt x="74" y="115"/>
                      <a:pt x="74" y="115"/>
                    </a:cubicBezTo>
                    <a:cubicBezTo>
                      <a:pt x="74" y="114"/>
                      <a:pt x="75" y="112"/>
                      <a:pt x="75" y="109"/>
                    </a:cubicBezTo>
                    <a:cubicBezTo>
                      <a:pt x="76" y="107"/>
                      <a:pt x="76" y="104"/>
                      <a:pt x="77" y="102"/>
                    </a:cubicBezTo>
                    <a:cubicBezTo>
                      <a:pt x="112" y="0"/>
                      <a:pt x="112" y="0"/>
                      <a:pt x="112" y="0"/>
                    </a:cubicBezTo>
                    <a:cubicBezTo>
                      <a:pt x="145" y="0"/>
                      <a:pt x="145" y="0"/>
                      <a:pt x="145" y="0"/>
                    </a:cubicBezTo>
                    <a:lnTo>
                      <a:pt x="83" y="16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221" name="Freeform 34">
                <a:extLst>
                  <a:ext uri="{FF2B5EF4-FFF2-40B4-BE49-F238E27FC236}">
                    <a16:creationId xmlns:a16="http://schemas.microsoft.com/office/drawing/2014/main" id="{327F00E4-3AB5-40A8-9732-23FBDDBE7FA1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5442137" y="5575584"/>
                <a:ext cx="196065" cy="138767"/>
              </a:xfrm>
              <a:custGeom>
                <a:avLst/>
                <a:gdLst/>
                <a:ahLst/>
                <a:cxnLst>
                  <a:cxn ang="0">
                    <a:pos x="213" y="74"/>
                  </a:cxn>
                  <a:cxn ang="0">
                    <a:pos x="208" y="106"/>
                  </a:cxn>
                  <a:cxn ang="0">
                    <a:pos x="194" y="130"/>
                  </a:cxn>
                  <a:cxn ang="0">
                    <a:pos x="171" y="145"/>
                  </a:cxn>
                  <a:cxn ang="0">
                    <a:pos x="140" y="151"/>
                  </a:cxn>
                  <a:cxn ang="0">
                    <a:pos x="112" y="146"/>
                  </a:cxn>
                  <a:cxn ang="0">
                    <a:pos x="90" y="133"/>
                  </a:cxn>
                  <a:cxn ang="0">
                    <a:pos x="76" y="112"/>
                  </a:cxn>
                  <a:cxn ang="0">
                    <a:pos x="70" y="85"/>
                  </a:cxn>
                  <a:cxn ang="0">
                    <a:pos x="32" y="85"/>
                  </a:cxn>
                  <a:cxn ang="0">
                    <a:pos x="32" y="147"/>
                  </a:cxn>
                  <a:cxn ang="0">
                    <a:pos x="0" y="147"/>
                  </a:cxn>
                  <a:cxn ang="0">
                    <a:pos x="0" y="3"/>
                  </a:cxn>
                  <a:cxn ang="0">
                    <a:pos x="32" y="3"/>
                  </a:cxn>
                  <a:cxn ang="0">
                    <a:pos x="32" y="59"/>
                  </a:cxn>
                  <a:cxn ang="0">
                    <a:pos x="71" y="59"/>
                  </a:cxn>
                  <a:cxn ang="0">
                    <a:pos x="79" y="33"/>
                  </a:cxn>
                  <a:cxn ang="0">
                    <a:pos x="95" y="15"/>
                  </a:cxn>
                  <a:cxn ang="0">
                    <a:pos x="117" y="4"/>
                  </a:cxn>
                  <a:cxn ang="0">
                    <a:pos x="144" y="0"/>
                  </a:cxn>
                  <a:cxn ang="0">
                    <a:pos x="174" y="5"/>
                  </a:cxn>
                  <a:cxn ang="0">
                    <a:pos x="196" y="20"/>
                  </a:cxn>
                  <a:cxn ang="0">
                    <a:pos x="209" y="44"/>
                  </a:cxn>
                  <a:cxn ang="0">
                    <a:pos x="213" y="74"/>
                  </a:cxn>
                  <a:cxn ang="0">
                    <a:pos x="179" y="75"/>
                  </a:cxn>
                  <a:cxn ang="0">
                    <a:pos x="170" y="39"/>
                  </a:cxn>
                  <a:cxn ang="0">
                    <a:pos x="142" y="26"/>
                  </a:cxn>
                  <a:cxn ang="0">
                    <a:pos x="126" y="29"/>
                  </a:cxn>
                  <a:cxn ang="0">
                    <a:pos x="114" y="38"/>
                  </a:cxn>
                  <a:cxn ang="0">
                    <a:pos x="106" y="54"/>
                  </a:cxn>
                  <a:cxn ang="0">
                    <a:pos x="103" y="76"/>
                  </a:cxn>
                  <a:cxn ang="0">
                    <a:pos x="106" y="97"/>
                  </a:cxn>
                  <a:cxn ang="0">
                    <a:pos x="114" y="112"/>
                  </a:cxn>
                  <a:cxn ang="0">
                    <a:pos x="126" y="121"/>
                  </a:cxn>
                  <a:cxn ang="0">
                    <a:pos x="142" y="124"/>
                  </a:cxn>
                  <a:cxn ang="0">
                    <a:pos x="170" y="112"/>
                  </a:cxn>
                  <a:cxn ang="0">
                    <a:pos x="179" y="75"/>
                  </a:cxn>
                </a:cxnLst>
                <a:rect l="0" t="0" r="r" b="b"/>
                <a:pathLst>
                  <a:path w="213" h="151">
                    <a:moveTo>
                      <a:pt x="213" y="74"/>
                    </a:moveTo>
                    <a:cubicBezTo>
                      <a:pt x="213" y="86"/>
                      <a:pt x="211" y="96"/>
                      <a:pt x="208" y="106"/>
                    </a:cubicBezTo>
                    <a:cubicBezTo>
                      <a:pt x="205" y="115"/>
                      <a:pt x="200" y="124"/>
                      <a:pt x="194" y="130"/>
                    </a:cubicBezTo>
                    <a:cubicBezTo>
                      <a:pt x="187" y="137"/>
                      <a:pt x="180" y="142"/>
                      <a:pt x="171" y="145"/>
                    </a:cubicBezTo>
                    <a:cubicBezTo>
                      <a:pt x="162" y="149"/>
                      <a:pt x="151" y="151"/>
                      <a:pt x="140" y="151"/>
                    </a:cubicBezTo>
                    <a:cubicBezTo>
                      <a:pt x="130" y="151"/>
                      <a:pt x="120" y="149"/>
                      <a:pt x="112" y="146"/>
                    </a:cubicBezTo>
                    <a:cubicBezTo>
                      <a:pt x="103" y="143"/>
                      <a:pt x="96" y="139"/>
                      <a:pt x="90" y="133"/>
                    </a:cubicBezTo>
                    <a:cubicBezTo>
                      <a:pt x="84" y="127"/>
                      <a:pt x="80" y="121"/>
                      <a:pt x="76" y="112"/>
                    </a:cubicBezTo>
                    <a:cubicBezTo>
                      <a:pt x="73" y="104"/>
                      <a:pt x="71" y="95"/>
                      <a:pt x="70" y="85"/>
                    </a:cubicBezTo>
                    <a:cubicBezTo>
                      <a:pt x="32" y="85"/>
                      <a:pt x="32" y="85"/>
                      <a:pt x="32" y="85"/>
                    </a:cubicBezTo>
                    <a:cubicBezTo>
                      <a:pt x="32" y="147"/>
                      <a:pt x="32" y="147"/>
                      <a:pt x="32" y="147"/>
                    </a:cubicBezTo>
                    <a:cubicBezTo>
                      <a:pt x="0" y="147"/>
                      <a:pt x="0" y="147"/>
                      <a:pt x="0" y="147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32" y="3"/>
                      <a:pt x="32" y="3"/>
                      <a:pt x="32" y="3"/>
                    </a:cubicBezTo>
                    <a:cubicBezTo>
                      <a:pt x="32" y="59"/>
                      <a:pt x="32" y="59"/>
                      <a:pt x="32" y="59"/>
                    </a:cubicBezTo>
                    <a:cubicBezTo>
                      <a:pt x="71" y="59"/>
                      <a:pt x="71" y="59"/>
                      <a:pt x="71" y="59"/>
                    </a:cubicBezTo>
                    <a:cubicBezTo>
                      <a:pt x="72" y="49"/>
                      <a:pt x="75" y="41"/>
                      <a:pt x="79" y="33"/>
                    </a:cubicBezTo>
                    <a:cubicBezTo>
                      <a:pt x="83" y="26"/>
                      <a:pt x="89" y="20"/>
                      <a:pt x="95" y="15"/>
                    </a:cubicBezTo>
                    <a:cubicBezTo>
                      <a:pt x="101" y="10"/>
                      <a:pt x="108" y="6"/>
                      <a:pt x="117" y="4"/>
                    </a:cubicBezTo>
                    <a:cubicBezTo>
                      <a:pt x="125" y="1"/>
                      <a:pt x="134" y="0"/>
                      <a:pt x="144" y="0"/>
                    </a:cubicBezTo>
                    <a:cubicBezTo>
                      <a:pt x="155" y="0"/>
                      <a:pt x="165" y="2"/>
                      <a:pt x="174" y="5"/>
                    </a:cubicBezTo>
                    <a:cubicBezTo>
                      <a:pt x="183" y="9"/>
                      <a:pt x="190" y="14"/>
                      <a:pt x="196" y="20"/>
                    </a:cubicBezTo>
                    <a:cubicBezTo>
                      <a:pt x="202" y="27"/>
                      <a:pt x="206" y="35"/>
                      <a:pt x="209" y="44"/>
                    </a:cubicBezTo>
                    <a:cubicBezTo>
                      <a:pt x="212" y="53"/>
                      <a:pt x="213" y="63"/>
                      <a:pt x="213" y="74"/>
                    </a:cubicBezTo>
                    <a:close/>
                    <a:moveTo>
                      <a:pt x="179" y="75"/>
                    </a:moveTo>
                    <a:cubicBezTo>
                      <a:pt x="179" y="59"/>
                      <a:pt x="176" y="47"/>
                      <a:pt x="170" y="39"/>
                    </a:cubicBezTo>
                    <a:cubicBezTo>
                      <a:pt x="164" y="30"/>
                      <a:pt x="154" y="26"/>
                      <a:pt x="142" y="26"/>
                    </a:cubicBezTo>
                    <a:cubicBezTo>
                      <a:pt x="136" y="26"/>
                      <a:pt x="131" y="27"/>
                      <a:pt x="126" y="29"/>
                    </a:cubicBezTo>
                    <a:cubicBezTo>
                      <a:pt x="121" y="31"/>
                      <a:pt x="117" y="34"/>
                      <a:pt x="114" y="38"/>
                    </a:cubicBezTo>
                    <a:cubicBezTo>
                      <a:pt x="110" y="42"/>
                      <a:pt x="108" y="48"/>
                      <a:pt x="106" y="54"/>
                    </a:cubicBezTo>
                    <a:cubicBezTo>
                      <a:pt x="104" y="60"/>
                      <a:pt x="103" y="67"/>
                      <a:pt x="103" y="76"/>
                    </a:cubicBezTo>
                    <a:cubicBezTo>
                      <a:pt x="103" y="84"/>
                      <a:pt x="104" y="91"/>
                      <a:pt x="106" y="97"/>
                    </a:cubicBezTo>
                    <a:cubicBezTo>
                      <a:pt x="108" y="103"/>
                      <a:pt x="110" y="108"/>
                      <a:pt x="114" y="112"/>
                    </a:cubicBezTo>
                    <a:cubicBezTo>
                      <a:pt x="117" y="116"/>
                      <a:pt x="121" y="119"/>
                      <a:pt x="126" y="121"/>
                    </a:cubicBezTo>
                    <a:cubicBezTo>
                      <a:pt x="131" y="123"/>
                      <a:pt x="136" y="124"/>
                      <a:pt x="142" y="124"/>
                    </a:cubicBezTo>
                    <a:cubicBezTo>
                      <a:pt x="155" y="124"/>
                      <a:pt x="164" y="120"/>
                      <a:pt x="170" y="112"/>
                    </a:cubicBezTo>
                    <a:cubicBezTo>
                      <a:pt x="176" y="103"/>
                      <a:pt x="179" y="91"/>
                      <a:pt x="179" y="7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37F3CA78-667E-410A-A434-46AA14855B62}"/>
                </a:ext>
              </a:extLst>
            </p:cNvPr>
            <p:cNvGrpSpPr/>
            <p:nvPr/>
          </p:nvGrpSpPr>
          <p:grpSpPr bwMode="black">
            <a:xfrm>
              <a:off x="6830613" y="4234125"/>
              <a:ext cx="1054994" cy="158657"/>
              <a:chOff x="6018781" y="5575586"/>
              <a:chExt cx="1059017" cy="164779"/>
            </a:xfrm>
            <a:grpFill/>
            <a:effectLst/>
          </p:grpSpPr>
          <p:sp>
            <p:nvSpPr>
              <p:cNvPr id="209" name="Freeform 17">
                <a:extLst>
                  <a:ext uri="{FF2B5EF4-FFF2-40B4-BE49-F238E27FC236}">
                    <a16:creationId xmlns:a16="http://schemas.microsoft.com/office/drawing/2014/main" id="{5E91B93E-FBF8-4905-B2EF-40CD38ABADE9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6018781" y="5584901"/>
                <a:ext cx="128804" cy="152573"/>
              </a:xfrm>
              <a:custGeom>
                <a:avLst/>
                <a:gdLst/>
                <a:ahLst/>
                <a:cxnLst>
                  <a:cxn ang="0">
                    <a:pos x="170" y="98"/>
                  </a:cxn>
                  <a:cxn ang="0">
                    <a:pos x="162" y="140"/>
                  </a:cxn>
                  <a:cxn ang="0">
                    <a:pos x="140" y="173"/>
                  </a:cxn>
                  <a:cxn ang="0">
                    <a:pos x="105" y="194"/>
                  </a:cxn>
                  <a:cxn ang="0">
                    <a:pos x="60" y="201"/>
                  </a:cxn>
                  <a:cxn ang="0">
                    <a:pos x="0" y="201"/>
                  </a:cxn>
                  <a:cxn ang="0">
                    <a:pos x="0" y="0"/>
                  </a:cxn>
                  <a:cxn ang="0">
                    <a:pos x="62" y="0"/>
                  </a:cxn>
                  <a:cxn ang="0">
                    <a:pos x="143" y="25"/>
                  </a:cxn>
                  <a:cxn ang="0">
                    <a:pos x="170" y="98"/>
                  </a:cxn>
                  <a:cxn ang="0">
                    <a:pos x="134" y="98"/>
                  </a:cxn>
                  <a:cxn ang="0">
                    <a:pos x="129" y="69"/>
                  </a:cxn>
                  <a:cxn ang="0">
                    <a:pos x="115" y="47"/>
                  </a:cxn>
                  <a:cxn ang="0">
                    <a:pos x="92" y="33"/>
                  </a:cxn>
                  <a:cxn ang="0">
                    <a:pos x="61" y="29"/>
                  </a:cxn>
                  <a:cxn ang="0">
                    <a:pos x="33" y="29"/>
                  </a:cxn>
                  <a:cxn ang="0">
                    <a:pos x="33" y="172"/>
                  </a:cxn>
                  <a:cxn ang="0">
                    <a:pos x="60" y="172"/>
                  </a:cxn>
                  <a:cxn ang="0">
                    <a:pos x="92" y="167"/>
                  </a:cxn>
                  <a:cxn ang="0">
                    <a:pos x="115" y="152"/>
                  </a:cxn>
                  <a:cxn ang="0">
                    <a:pos x="129" y="129"/>
                  </a:cxn>
                  <a:cxn ang="0">
                    <a:pos x="134" y="98"/>
                  </a:cxn>
                </a:cxnLst>
                <a:rect l="0" t="0" r="r" b="b"/>
                <a:pathLst>
                  <a:path w="170" h="201">
                    <a:moveTo>
                      <a:pt x="170" y="98"/>
                    </a:moveTo>
                    <a:cubicBezTo>
                      <a:pt x="170" y="113"/>
                      <a:pt x="167" y="128"/>
                      <a:pt x="162" y="140"/>
                    </a:cubicBezTo>
                    <a:cubicBezTo>
                      <a:pt x="157" y="153"/>
                      <a:pt x="149" y="164"/>
                      <a:pt x="140" y="173"/>
                    </a:cubicBezTo>
                    <a:cubicBezTo>
                      <a:pt x="130" y="182"/>
                      <a:pt x="119" y="189"/>
                      <a:pt x="105" y="194"/>
                    </a:cubicBezTo>
                    <a:cubicBezTo>
                      <a:pt x="92" y="199"/>
                      <a:pt x="77" y="201"/>
                      <a:pt x="60" y="201"/>
                    </a:cubicBezTo>
                    <a:cubicBezTo>
                      <a:pt x="0" y="201"/>
                      <a:pt x="0" y="201"/>
                      <a:pt x="0" y="20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62" y="0"/>
                      <a:pt x="62" y="0"/>
                      <a:pt x="62" y="0"/>
                    </a:cubicBezTo>
                    <a:cubicBezTo>
                      <a:pt x="98" y="0"/>
                      <a:pt x="125" y="8"/>
                      <a:pt x="143" y="25"/>
                    </a:cubicBezTo>
                    <a:cubicBezTo>
                      <a:pt x="161" y="41"/>
                      <a:pt x="170" y="66"/>
                      <a:pt x="170" y="98"/>
                    </a:cubicBezTo>
                    <a:close/>
                    <a:moveTo>
                      <a:pt x="134" y="98"/>
                    </a:moveTo>
                    <a:cubicBezTo>
                      <a:pt x="134" y="87"/>
                      <a:pt x="133" y="77"/>
                      <a:pt x="129" y="69"/>
                    </a:cubicBezTo>
                    <a:cubicBezTo>
                      <a:pt x="126" y="60"/>
                      <a:pt x="122" y="53"/>
                      <a:pt x="115" y="47"/>
                    </a:cubicBezTo>
                    <a:cubicBezTo>
                      <a:pt x="109" y="41"/>
                      <a:pt x="101" y="36"/>
                      <a:pt x="92" y="33"/>
                    </a:cubicBezTo>
                    <a:cubicBezTo>
                      <a:pt x="83" y="30"/>
                      <a:pt x="72" y="29"/>
                      <a:pt x="61" y="29"/>
                    </a:cubicBezTo>
                    <a:cubicBezTo>
                      <a:pt x="33" y="29"/>
                      <a:pt x="33" y="29"/>
                      <a:pt x="33" y="29"/>
                    </a:cubicBezTo>
                    <a:cubicBezTo>
                      <a:pt x="33" y="172"/>
                      <a:pt x="33" y="172"/>
                      <a:pt x="33" y="172"/>
                    </a:cubicBezTo>
                    <a:cubicBezTo>
                      <a:pt x="60" y="172"/>
                      <a:pt x="60" y="172"/>
                      <a:pt x="60" y="172"/>
                    </a:cubicBezTo>
                    <a:cubicBezTo>
                      <a:pt x="72" y="172"/>
                      <a:pt x="83" y="171"/>
                      <a:pt x="92" y="167"/>
                    </a:cubicBezTo>
                    <a:cubicBezTo>
                      <a:pt x="101" y="164"/>
                      <a:pt x="109" y="159"/>
                      <a:pt x="115" y="152"/>
                    </a:cubicBezTo>
                    <a:cubicBezTo>
                      <a:pt x="121" y="146"/>
                      <a:pt x="126" y="138"/>
                      <a:pt x="129" y="129"/>
                    </a:cubicBezTo>
                    <a:cubicBezTo>
                      <a:pt x="133" y="120"/>
                      <a:pt x="134" y="110"/>
                      <a:pt x="134" y="9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210" name="Freeform 18">
                <a:extLst>
                  <a:ext uri="{FF2B5EF4-FFF2-40B4-BE49-F238E27FC236}">
                    <a16:creationId xmlns:a16="http://schemas.microsoft.com/office/drawing/2014/main" id="{227CDAB9-17C8-4AE6-B079-8350AC40701E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6159148" y="5625694"/>
                <a:ext cx="91865" cy="114671"/>
              </a:xfrm>
              <a:custGeom>
                <a:avLst/>
                <a:gdLst/>
                <a:ahLst/>
                <a:cxnLst>
                  <a:cxn ang="0">
                    <a:pos x="89" y="147"/>
                  </a:cxn>
                  <a:cxn ang="0">
                    <a:pos x="89" y="127"/>
                  </a:cxn>
                  <a:cxn ang="0">
                    <a:pos x="88" y="127"/>
                  </a:cxn>
                  <a:cxn ang="0">
                    <a:pos x="70" y="145"/>
                  </a:cxn>
                  <a:cxn ang="0">
                    <a:pos x="46" y="151"/>
                  </a:cxn>
                  <a:cxn ang="0">
                    <a:pos x="26" y="148"/>
                  </a:cxn>
                  <a:cxn ang="0">
                    <a:pos x="12" y="139"/>
                  </a:cxn>
                  <a:cxn ang="0">
                    <a:pos x="3" y="125"/>
                  </a:cxn>
                  <a:cxn ang="0">
                    <a:pos x="0" y="108"/>
                  </a:cxn>
                  <a:cxn ang="0">
                    <a:pos x="3" y="91"/>
                  </a:cxn>
                  <a:cxn ang="0">
                    <a:pos x="11" y="76"/>
                  </a:cxn>
                  <a:cxn ang="0">
                    <a:pos x="26" y="66"/>
                  </a:cxn>
                  <a:cxn ang="0">
                    <a:pos x="47" y="60"/>
                  </a:cxn>
                  <a:cxn ang="0">
                    <a:pos x="89" y="55"/>
                  </a:cxn>
                  <a:cxn ang="0">
                    <a:pos x="82" y="32"/>
                  </a:cxn>
                  <a:cxn ang="0">
                    <a:pos x="62" y="25"/>
                  </a:cxn>
                  <a:cxn ang="0">
                    <a:pos x="36" y="30"/>
                  </a:cxn>
                  <a:cxn ang="0">
                    <a:pos x="14" y="41"/>
                  </a:cxn>
                  <a:cxn ang="0">
                    <a:pos x="14" y="13"/>
                  </a:cxn>
                  <a:cxn ang="0">
                    <a:pos x="23" y="8"/>
                  </a:cxn>
                  <a:cxn ang="0">
                    <a:pos x="35" y="4"/>
                  </a:cxn>
                  <a:cxn ang="0">
                    <a:pos x="50" y="1"/>
                  </a:cxn>
                  <a:cxn ang="0">
                    <a:pos x="65" y="0"/>
                  </a:cxn>
                  <a:cxn ang="0">
                    <a:pos x="90" y="4"/>
                  </a:cxn>
                  <a:cxn ang="0">
                    <a:pos x="107" y="15"/>
                  </a:cxn>
                  <a:cxn ang="0">
                    <a:pos x="117" y="32"/>
                  </a:cxn>
                  <a:cxn ang="0">
                    <a:pos x="121" y="56"/>
                  </a:cxn>
                  <a:cxn ang="0">
                    <a:pos x="121" y="147"/>
                  </a:cxn>
                  <a:cxn ang="0">
                    <a:pos x="89" y="147"/>
                  </a:cxn>
                  <a:cxn ang="0">
                    <a:pos x="58" y="81"/>
                  </a:cxn>
                  <a:cxn ang="0">
                    <a:pos x="45" y="84"/>
                  </a:cxn>
                  <a:cxn ang="0">
                    <a:pos x="37" y="89"/>
                  </a:cxn>
                  <a:cxn ang="0">
                    <a:pos x="33" y="96"/>
                  </a:cxn>
                  <a:cxn ang="0">
                    <a:pos x="32" y="105"/>
                  </a:cxn>
                  <a:cxn ang="0">
                    <a:pos x="33" y="113"/>
                  </a:cxn>
                  <a:cxn ang="0">
                    <a:pos x="38" y="119"/>
                  </a:cxn>
                  <a:cxn ang="0">
                    <a:pos x="46" y="123"/>
                  </a:cxn>
                  <a:cxn ang="0">
                    <a:pos x="56" y="125"/>
                  </a:cxn>
                  <a:cxn ang="0">
                    <a:pos x="69" y="122"/>
                  </a:cxn>
                  <a:cxn ang="0">
                    <a:pos x="80" y="115"/>
                  </a:cxn>
                  <a:cxn ang="0">
                    <a:pos x="87" y="104"/>
                  </a:cxn>
                  <a:cxn ang="0">
                    <a:pos x="89" y="90"/>
                  </a:cxn>
                  <a:cxn ang="0">
                    <a:pos x="89" y="77"/>
                  </a:cxn>
                  <a:cxn ang="0">
                    <a:pos x="58" y="81"/>
                  </a:cxn>
                </a:cxnLst>
                <a:rect l="0" t="0" r="r" b="b"/>
                <a:pathLst>
                  <a:path w="121" h="151">
                    <a:moveTo>
                      <a:pt x="89" y="147"/>
                    </a:moveTo>
                    <a:cubicBezTo>
                      <a:pt x="89" y="127"/>
                      <a:pt x="89" y="127"/>
                      <a:pt x="89" y="127"/>
                    </a:cubicBezTo>
                    <a:cubicBezTo>
                      <a:pt x="88" y="127"/>
                      <a:pt x="88" y="127"/>
                      <a:pt x="88" y="127"/>
                    </a:cubicBezTo>
                    <a:cubicBezTo>
                      <a:pt x="83" y="135"/>
                      <a:pt x="77" y="141"/>
                      <a:pt x="70" y="145"/>
                    </a:cubicBezTo>
                    <a:cubicBezTo>
                      <a:pt x="63" y="149"/>
                      <a:pt x="55" y="151"/>
                      <a:pt x="46" y="151"/>
                    </a:cubicBezTo>
                    <a:cubicBezTo>
                      <a:pt x="38" y="151"/>
                      <a:pt x="32" y="150"/>
                      <a:pt x="26" y="148"/>
                    </a:cubicBezTo>
                    <a:cubicBezTo>
                      <a:pt x="20" y="145"/>
                      <a:pt x="16" y="142"/>
                      <a:pt x="12" y="139"/>
                    </a:cubicBezTo>
                    <a:cubicBezTo>
                      <a:pt x="8" y="135"/>
                      <a:pt x="5" y="130"/>
                      <a:pt x="3" y="125"/>
                    </a:cubicBezTo>
                    <a:cubicBezTo>
                      <a:pt x="1" y="120"/>
                      <a:pt x="0" y="114"/>
                      <a:pt x="0" y="108"/>
                    </a:cubicBezTo>
                    <a:cubicBezTo>
                      <a:pt x="0" y="102"/>
                      <a:pt x="1" y="96"/>
                      <a:pt x="3" y="91"/>
                    </a:cubicBezTo>
                    <a:cubicBezTo>
                      <a:pt x="4" y="85"/>
                      <a:pt x="7" y="81"/>
                      <a:pt x="11" y="76"/>
                    </a:cubicBezTo>
                    <a:cubicBezTo>
                      <a:pt x="15" y="72"/>
                      <a:pt x="20" y="69"/>
                      <a:pt x="26" y="66"/>
                    </a:cubicBezTo>
                    <a:cubicBezTo>
                      <a:pt x="31" y="63"/>
                      <a:pt x="39" y="61"/>
                      <a:pt x="47" y="60"/>
                    </a:cubicBezTo>
                    <a:cubicBezTo>
                      <a:pt x="89" y="55"/>
                      <a:pt x="89" y="55"/>
                      <a:pt x="89" y="55"/>
                    </a:cubicBezTo>
                    <a:cubicBezTo>
                      <a:pt x="89" y="44"/>
                      <a:pt x="87" y="37"/>
                      <a:pt x="82" y="32"/>
                    </a:cubicBezTo>
                    <a:cubicBezTo>
                      <a:pt x="77" y="28"/>
                      <a:pt x="70" y="25"/>
                      <a:pt x="62" y="25"/>
                    </a:cubicBezTo>
                    <a:cubicBezTo>
                      <a:pt x="53" y="25"/>
                      <a:pt x="44" y="27"/>
                      <a:pt x="36" y="30"/>
                    </a:cubicBezTo>
                    <a:cubicBezTo>
                      <a:pt x="28" y="32"/>
                      <a:pt x="20" y="36"/>
                      <a:pt x="14" y="41"/>
                    </a:cubicBezTo>
                    <a:cubicBezTo>
                      <a:pt x="14" y="13"/>
                      <a:pt x="14" y="13"/>
                      <a:pt x="14" y="13"/>
                    </a:cubicBezTo>
                    <a:cubicBezTo>
                      <a:pt x="16" y="11"/>
                      <a:pt x="19" y="10"/>
                      <a:pt x="23" y="8"/>
                    </a:cubicBezTo>
                    <a:cubicBezTo>
                      <a:pt x="26" y="7"/>
                      <a:pt x="31" y="6"/>
                      <a:pt x="35" y="4"/>
                    </a:cubicBezTo>
                    <a:cubicBezTo>
                      <a:pt x="40" y="3"/>
                      <a:pt x="45" y="2"/>
                      <a:pt x="50" y="1"/>
                    </a:cubicBezTo>
                    <a:cubicBezTo>
                      <a:pt x="55" y="0"/>
                      <a:pt x="60" y="0"/>
                      <a:pt x="65" y="0"/>
                    </a:cubicBezTo>
                    <a:cubicBezTo>
                      <a:pt x="75" y="0"/>
                      <a:pt x="83" y="1"/>
                      <a:pt x="90" y="4"/>
                    </a:cubicBezTo>
                    <a:cubicBezTo>
                      <a:pt x="97" y="6"/>
                      <a:pt x="103" y="10"/>
                      <a:pt x="107" y="15"/>
                    </a:cubicBezTo>
                    <a:cubicBezTo>
                      <a:pt x="112" y="19"/>
                      <a:pt x="115" y="25"/>
                      <a:pt x="117" y="32"/>
                    </a:cubicBezTo>
                    <a:cubicBezTo>
                      <a:pt x="120" y="39"/>
                      <a:pt x="121" y="47"/>
                      <a:pt x="121" y="56"/>
                    </a:cubicBezTo>
                    <a:cubicBezTo>
                      <a:pt x="121" y="147"/>
                      <a:pt x="121" y="147"/>
                      <a:pt x="121" y="147"/>
                    </a:cubicBezTo>
                    <a:lnTo>
                      <a:pt x="89" y="147"/>
                    </a:lnTo>
                    <a:close/>
                    <a:moveTo>
                      <a:pt x="58" y="81"/>
                    </a:moveTo>
                    <a:cubicBezTo>
                      <a:pt x="53" y="82"/>
                      <a:pt x="48" y="83"/>
                      <a:pt x="45" y="84"/>
                    </a:cubicBezTo>
                    <a:cubicBezTo>
                      <a:pt x="41" y="86"/>
                      <a:pt x="39" y="87"/>
                      <a:pt x="37" y="89"/>
                    </a:cubicBezTo>
                    <a:cubicBezTo>
                      <a:pt x="35" y="91"/>
                      <a:pt x="34" y="93"/>
                      <a:pt x="33" y="96"/>
                    </a:cubicBezTo>
                    <a:cubicBezTo>
                      <a:pt x="32" y="98"/>
                      <a:pt x="32" y="101"/>
                      <a:pt x="32" y="105"/>
                    </a:cubicBezTo>
                    <a:cubicBezTo>
                      <a:pt x="32" y="107"/>
                      <a:pt x="32" y="110"/>
                      <a:pt x="33" y="113"/>
                    </a:cubicBezTo>
                    <a:cubicBezTo>
                      <a:pt x="35" y="115"/>
                      <a:pt x="36" y="117"/>
                      <a:pt x="38" y="119"/>
                    </a:cubicBezTo>
                    <a:cubicBezTo>
                      <a:pt x="40" y="121"/>
                      <a:pt x="43" y="122"/>
                      <a:pt x="46" y="123"/>
                    </a:cubicBezTo>
                    <a:cubicBezTo>
                      <a:pt x="49" y="124"/>
                      <a:pt x="52" y="125"/>
                      <a:pt x="56" y="125"/>
                    </a:cubicBezTo>
                    <a:cubicBezTo>
                      <a:pt x="61" y="125"/>
                      <a:pt x="65" y="124"/>
                      <a:pt x="69" y="122"/>
                    </a:cubicBezTo>
                    <a:cubicBezTo>
                      <a:pt x="73" y="120"/>
                      <a:pt x="77" y="118"/>
                      <a:pt x="80" y="115"/>
                    </a:cubicBezTo>
                    <a:cubicBezTo>
                      <a:pt x="83" y="112"/>
                      <a:pt x="85" y="108"/>
                      <a:pt x="87" y="104"/>
                    </a:cubicBezTo>
                    <a:cubicBezTo>
                      <a:pt x="88" y="100"/>
                      <a:pt x="89" y="95"/>
                      <a:pt x="89" y="90"/>
                    </a:cubicBezTo>
                    <a:cubicBezTo>
                      <a:pt x="89" y="77"/>
                      <a:pt x="89" y="77"/>
                      <a:pt x="89" y="77"/>
                    </a:cubicBezTo>
                    <a:lnTo>
                      <a:pt x="58" y="8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211" name="Freeform 19">
                <a:extLst>
                  <a:ext uri="{FF2B5EF4-FFF2-40B4-BE49-F238E27FC236}">
                    <a16:creationId xmlns:a16="http://schemas.microsoft.com/office/drawing/2014/main" id="{FE292A25-00C9-4037-858B-174025C8CEB8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6274461" y="5625694"/>
                <a:ext cx="96362" cy="111780"/>
              </a:xfrm>
              <a:custGeom>
                <a:avLst/>
                <a:gdLst/>
                <a:ahLst/>
                <a:cxnLst>
                  <a:cxn ang="0">
                    <a:pos x="95" y="147"/>
                  </a:cxn>
                  <a:cxn ang="0">
                    <a:pos x="95" y="66"/>
                  </a:cxn>
                  <a:cxn ang="0">
                    <a:pos x="88" y="36"/>
                  </a:cxn>
                  <a:cxn ang="0">
                    <a:pos x="66" y="26"/>
                  </a:cxn>
                  <a:cxn ang="0">
                    <a:pos x="53" y="29"/>
                  </a:cxn>
                  <a:cxn ang="0">
                    <a:pos x="42" y="37"/>
                  </a:cxn>
                  <a:cxn ang="0">
                    <a:pos x="35" y="50"/>
                  </a:cxn>
                  <a:cxn ang="0">
                    <a:pos x="32" y="65"/>
                  </a:cxn>
                  <a:cxn ang="0">
                    <a:pos x="32" y="147"/>
                  </a:cxn>
                  <a:cxn ang="0">
                    <a:pos x="0" y="147"/>
                  </a:cxn>
                  <a:cxn ang="0">
                    <a:pos x="0" y="3"/>
                  </a:cxn>
                  <a:cxn ang="0">
                    <a:pos x="32" y="3"/>
                  </a:cxn>
                  <a:cxn ang="0">
                    <a:pos x="32" y="26"/>
                  </a:cxn>
                  <a:cxn ang="0">
                    <a:pos x="33" y="26"/>
                  </a:cxn>
                  <a:cxn ang="0">
                    <a:pos x="53" y="6"/>
                  </a:cxn>
                  <a:cxn ang="0">
                    <a:pos x="79" y="0"/>
                  </a:cxn>
                  <a:cxn ang="0">
                    <a:pos x="115" y="14"/>
                  </a:cxn>
                  <a:cxn ang="0">
                    <a:pos x="127" y="59"/>
                  </a:cxn>
                  <a:cxn ang="0">
                    <a:pos x="127" y="147"/>
                  </a:cxn>
                  <a:cxn ang="0">
                    <a:pos x="95" y="147"/>
                  </a:cxn>
                </a:cxnLst>
                <a:rect l="0" t="0" r="r" b="b"/>
                <a:pathLst>
                  <a:path w="127" h="147">
                    <a:moveTo>
                      <a:pt x="95" y="147"/>
                    </a:moveTo>
                    <a:cubicBezTo>
                      <a:pt x="95" y="66"/>
                      <a:pt x="95" y="66"/>
                      <a:pt x="95" y="66"/>
                    </a:cubicBezTo>
                    <a:cubicBezTo>
                      <a:pt x="95" y="53"/>
                      <a:pt x="93" y="43"/>
                      <a:pt x="88" y="36"/>
                    </a:cubicBezTo>
                    <a:cubicBezTo>
                      <a:pt x="84" y="30"/>
                      <a:pt x="76" y="26"/>
                      <a:pt x="66" y="26"/>
                    </a:cubicBezTo>
                    <a:cubicBezTo>
                      <a:pt x="61" y="26"/>
                      <a:pt x="57" y="27"/>
                      <a:pt x="53" y="29"/>
                    </a:cubicBezTo>
                    <a:cubicBezTo>
                      <a:pt x="49" y="31"/>
                      <a:pt x="45" y="34"/>
                      <a:pt x="42" y="37"/>
                    </a:cubicBezTo>
                    <a:cubicBezTo>
                      <a:pt x="39" y="41"/>
                      <a:pt x="36" y="45"/>
                      <a:pt x="35" y="50"/>
                    </a:cubicBezTo>
                    <a:cubicBezTo>
                      <a:pt x="33" y="54"/>
                      <a:pt x="32" y="60"/>
                      <a:pt x="32" y="65"/>
                    </a:cubicBezTo>
                    <a:cubicBezTo>
                      <a:pt x="32" y="147"/>
                      <a:pt x="32" y="147"/>
                      <a:pt x="32" y="147"/>
                    </a:cubicBezTo>
                    <a:cubicBezTo>
                      <a:pt x="0" y="147"/>
                      <a:pt x="0" y="147"/>
                      <a:pt x="0" y="147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32" y="3"/>
                      <a:pt x="32" y="3"/>
                      <a:pt x="32" y="3"/>
                    </a:cubicBezTo>
                    <a:cubicBezTo>
                      <a:pt x="32" y="26"/>
                      <a:pt x="32" y="26"/>
                      <a:pt x="32" y="26"/>
                    </a:cubicBezTo>
                    <a:cubicBezTo>
                      <a:pt x="33" y="26"/>
                      <a:pt x="33" y="26"/>
                      <a:pt x="33" y="26"/>
                    </a:cubicBezTo>
                    <a:cubicBezTo>
                      <a:pt x="39" y="17"/>
                      <a:pt x="45" y="10"/>
                      <a:pt x="53" y="6"/>
                    </a:cubicBezTo>
                    <a:cubicBezTo>
                      <a:pt x="61" y="2"/>
                      <a:pt x="70" y="0"/>
                      <a:pt x="79" y="0"/>
                    </a:cubicBezTo>
                    <a:cubicBezTo>
                      <a:pt x="95" y="0"/>
                      <a:pt x="106" y="5"/>
                      <a:pt x="115" y="14"/>
                    </a:cubicBezTo>
                    <a:cubicBezTo>
                      <a:pt x="123" y="24"/>
                      <a:pt x="127" y="39"/>
                      <a:pt x="127" y="59"/>
                    </a:cubicBezTo>
                    <a:cubicBezTo>
                      <a:pt x="127" y="147"/>
                      <a:pt x="127" y="147"/>
                      <a:pt x="127" y="147"/>
                    </a:cubicBezTo>
                    <a:lnTo>
                      <a:pt x="95" y="147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212" name="Freeform 20">
                <a:extLst>
                  <a:ext uri="{FF2B5EF4-FFF2-40B4-BE49-F238E27FC236}">
                    <a16:creationId xmlns:a16="http://schemas.microsoft.com/office/drawing/2014/main" id="{D4A63E37-1544-401B-8A32-F3F116827FED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6397483" y="5575586"/>
                <a:ext cx="99895" cy="161888"/>
              </a:xfrm>
              <a:custGeom>
                <a:avLst/>
                <a:gdLst/>
                <a:ahLst/>
                <a:cxnLst>
                  <a:cxn ang="0">
                    <a:pos x="210" y="504"/>
                  </a:cxn>
                  <a:cxn ang="0">
                    <a:pos x="77" y="341"/>
                  </a:cxn>
                  <a:cxn ang="0">
                    <a:pos x="75" y="341"/>
                  </a:cxn>
                  <a:cxn ang="0">
                    <a:pos x="75" y="504"/>
                  </a:cxn>
                  <a:cxn ang="0">
                    <a:pos x="0" y="504"/>
                  </a:cxn>
                  <a:cxn ang="0">
                    <a:pos x="0" y="0"/>
                  </a:cxn>
                  <a:cxn ang="0">
                    <a:pos x="75" y="0"/>
                  </a:cxn>
                  <a:cxn ang="0">
                    <a:pos x="75" y="319"/>
                  </a:cxn>
                  <a:cxn ang="0">
                    <a:pos x="77" y="319"/>
                  </a:cxn>
                  <a:cxn ang="0">
                    <a:pos x="203" y="163"/>
                  </a:cxn>
                  <a:cxn ang="0">
                    <a:pos x="302" y="163"/>
                  </a:cxn>
                  <a:cxn ang="0">
                    <a:pos x="155" y="326"/>
                  </a:cxn>
                  <a:cxn ang="0">
                    <a:pos x="311" y="504"/>
                  </a:cxn>
                  <a:cxn ang="0">
                    <a:pos x="210" y="504"/>
                  </a:cxn>
                </a:cxnLst>
                <a:rect l="0" t="0" r="r" b="b"/>
                <a:pathLst>
                  <a:path w="311" h="504">
                    <a:moveTo>
                      <a:pt x="210" y="504"/>
                    </a:moveTo>
                    <a:lnTo>
                      <a:pt x="77" y="341"/>
                    </a:lnTo>
                    <a:lnTo>
                      <a:pt x="75" y="341"/>
                    </a:lnTo>
                    <a:lnTo>
                      <a:pt x="75" y="504"/>
                    </a:lnTo>
                    <a:lnTo>
                      <a:pt x="0" y="504"/>
                    </a:lnTo>
                    <a:lnTo>
                      <a:pt x="0" y="0"/>
                    </a:lnTo>
                    <a:lnTo>
                      <a:pt x="75" y="0"/>
                    </a:lnTo>
                    <a:lnTo>
                      <a:pt x="75" y="319"/>
                    </a:lnTo>
                    <a:lnTo>
                      <a:pt x="77" y="319"/>
                    </a:lnTo>
                    <a:lnTo>
                      <a:pt x="203" y="163"/>
                    </a:lnTo>
                    <a:lnTo>
                      <a:pt x="302" y="163"/>
                    </a:lnTo>
                    <a:lnTo>
                      <a:pt x="155" y="326"/>
                    </a:lnTo>
                    <a:lnTo>
                      <a:pt x="311" y="504"/>
                    </a:lnTo>
                    <a:lnTo>
                      <a:pt x="210" y="50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213" name="Freeform 21">
                <a:extLst>
                  <a:ext uri="{FF2B5EF4-FFF2-40B4-BE49-F238E27FC236}">
                    <a16:creationId xmlns:a16="http://schemas.microsoft.com/office/drawing/2014/main" id="{426B29D0-EDD0-40AA-A82F-5FD230E13C07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6561298" y="5627943"/>
                <a:ext cx="97004" cy="112422"/>
              </a:xfrm>
              <a:custGeom>
                <a:avLst/>
                <a:gdLst/>
                <a:ahLst/>
                <a:cxnLst>
                  <a:cxn ang="0">
                    <a:pos x="95" y="144"/>
                  </a:cxn>
                  <a:cxn ang="0">
                    <a:pos x="95" y="123"/>
                  </a:cxn>
                  <a:cxn ang="0">
                    <a:pos x="95" y="123"/>
                  </a:cxn>
                  <a:cxn ang="0">
                    <a:pos x="87" y="132"/>
                  </a:cxn>
                  <a:cxn ang="0">
                    <a:pos x="78" y="140"/>
                  </a:cxn>
                  <a:cxn ang="0">
                    <a:pos x="66" y="146"/>
                  </a:cxn>
                  <a:cxn ang="0">
                    <a:pos x="51" y="148"/>
                  </a:cxn>
                  <a:cxn ang="0">
                    <a:pos x="13" y="133"/>
                  </a:cxn>
                  <a:cxn ang="0">
                    <a:pos x="0" y="88"/>
                  </a:cxn>
                  <a:cxn ang="0">
                    <a:pos x="0" y="0"/>
                  </a:cxn>
                  <a:cxn ang="0">
                    <a:pos x="33" y="0"/>
                  </a:cxn>
                  <a:cxn ang="0">
                    <a:pos x="33" y="83"/>
                  </a:cxn>
                  <a:cxn ang="0">
                    <a:pos x="35" y="101"/>
                  </a:cxn>
                  <a:cxn ang="0">
                    <a:pos x="41" y="113"/>
                  </a:cxn>
                  <a:cxn ang="0">
                    <a:pos x="50" y="119"/>
                  </a:cxn>
                  <a:cxn ang="0">
                    <a:pos x="63" y="121"/>
                  </a:cxn>
                  <a:cxn ang="0">
                    <a:pos x="75" y="119"/>
                  </a:cxn>
                  <a:cxn ang="0">
                    <a:pos x="86" y="111"/>
                  </a:cxn>
                  <a:cxn ang="0">
                    <a:pos x="93" y="99"/>
                  </a:cxn>
                  <a:cxn ang="0">
                    <a:pos x="95" y="83"/>
                  </a:cxn>
                  <a:cxn ang="0">
                    <a:pos x="95" y="0"/>
                  </a:cxn>
                  <a:cxn ang="0">
                    <a:pos x="128" y="0"/>
                  </a:cxn>
                  <a:cxn ang="0">
                    <a:pos x="128" y="144"/>
                  </a:cxn>
                  <a:cxn ang="0">
                    <a:pos x="95" y="144"/>
                  </a:cxn>
                </a:cxnLst>
                <a:rect l="0" t="0" r="r" b="b"/>
                <a:pathLst>
                  <a:path w="128" h="148">
                    <a:moveTo>
                      <a:pt x="95" y="144"/>
                    </a:moveTo>
                    <a:cubicBezTo>
                      <a:pt x="95" y="123"/>
                      <a:pt x="95" y="123"/>
                      <a:pt x="95" y="123"/>
                    </a:cubicBezTo>
                    <a:cubicBezTo>
                      <a:pt x="95" y="123"/>
                      <a:pt x="95" y="123"/>
                      <a:pt x="95" y="123"/>
                    </a:cubicBezTo>
                    <a:cubicBezTo>
                      <a:pt x="93" y="126"/>
                      <a:pt x="90" y="129"/>
                      <a:pt x="87" y="132"/>
                    </a:cubicBezTo>
                    <a:cubicBezTo>
                      <a:pt x="85" y="135"/>
                      <a:pt x="81" y="138"/>
                      <a:pt x="78" y="140"/>
                    </a:cubicBezTo>
                    <a:cubicBezTo>
                      <a:pt x="74" y="143"/>
                      <a:pt x="70" y="144"/>
                      <a:pt x="66" y="146"/>
                    </a:cubicBezTo>
                    <a:cubicBezTo>
                      <a:pt x="61" y="147"/>
                      <a:pt x="56" y="148"/>
                      <a:pt x="51" y="148"/>
                    </a:cubicBezTo>
                    <a:cubicBezTo>
                      <a:pt x="35" y="148"/>
                      <a:pt x="22" y="143"/>
                      <a:pt x="13" y="133"/>
                    </a:cubicBezTo>
                    <a:cubicBezTo>
                      <a:pt x="4" y="122"/>
                      <a:pt x="0" y="107"/>
                      <a:pt x="0" y="8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3" y="0"/>
                      <a:pt x="33" y="0"/>
                      <a:pt x="33" y="0"/>
                    </a:cubicBezTo>
                    <a:cubicBezTo>
                      <a:pt x="33" y="83"/>
                      <a:pt x="33" y="83"/>
                      <a:pt x="33" y="83"/>
                    </a:cubicBezTo>
                    <a:cubicBezTo>
                      <a:pt x="33" y="90"/>
                      <a:pt x="33" y="96"/>
                      <a:pt x="35" y="101"/>
                    </a:cubicBezTo>
                    <a:cubicBezTo>
                      <a:pt x="36" y="106"/>
                      <a:pt x="38" y="110"/>
                      <a:pt x="41" y="113"/>
                    </a:cubicBezTo>
                    <a:cubicBezTo>
                      <a:pt x="44" y="116"/>
                      <a:pt x="47" y="118"/>
                      <a:pt x="50" y="119"/>
                    </a:cubicBezTo>
                    <a:cubicBezTo>
                      <a:pt x="54" y="120"/>
                      <a:pt x="58" y="121"/>
                      <a:pt x="63" y="121"/>
                    </a:cubicBezTo>
                    <a:cubicBezTo>
                      <a:pt x="67" y="121"/>
                      <a:pt x="71" y="120"/>
                      <a:pt x="75" y="119"/>
                    </a:cubicBezTo>
                    <a:cubicBezTo>
                      <a:pt x="79" y="117"/>
                      <a:pt x="83" y="115"/>
                      <a:pt x="86" y="111"/>
                    </a:cubicBezTo>
                    <a:cubicBezTo>
                      <a:pt x="89" y="108"/>
                      <a:pt x="91" y="104"/>
                      <a:pt x="93" y="99"/>
                    </a:cubicBezTo>
                    <a:cubicBezTo>
                      <a:pt x="94" y="95"/>
                      <a:pt x="95" y="89"/>
                      <a:pt x="95" y="83"/>
                    </a:cubicBezTo>
                    <a:cubicBezTo>
                      <a:pt x="95" y="0"/>
                      <a:pt x="95" y="0"/>
                      <a:pt x="95" y="0"/>
                    </a:cubicBezTo>
                    <a:cubicBezTo>
                      <a:pt x="128" y="0"/>
                      <a:pt x="128" y="0"/>
                      <a:pt x="128" y="0"/>
                    </a:cubicBezTo>
                    <a:cubicBezTo>
                      <a:pt x="128" y="144"/>
                      <a:pt x="128" y="144"/>
                      <a:pt x="128" y="144"/>
                    </a:cubicBezTo>
                    <a:lnTo>
                      <a:pt x="95" y="14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214" name="Freeform 22">
                <a:extLst>
                  <a:ext uri="{FF2B5EF4-FFF2-40B4-BE49-F238E27FC236}">
                    <a16:creationId xmlns:a16="http://schemas.microsoft.com/office/drawing/2014/main" id="{786A2A7D-574F-4FED-8013-E00E912A0D51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6727362" y="5584901"/>
                <a:ext cx="207821" cy="152573"/>
              </a:xfrm>
              <a:custGeom>
                <a:avLst/>
                <a:gdLst/>
                <a:ahLst/>
                <a:cxnLst>
                  <a:cxn ang="0">
                    <a:pos x="219" y="201"/>
                  </a:cxn>
                  <a:cxn ang="0">
                    <a:pos x="179" y="201"/>
                  </a:cxn>
                  <a:cxn ang="0">
                    <a:pos x="142" y="61"/>
                  </a:cxn>
                  <a:cxn ang="0">
                    <a:pos x="140" y="56"/>
                  </a:cxn>
                  <a:cxn ang="0">
                    <a:pos x="140" y="50"/>
                  </a:cxn>
                  <a:cxn ang="0">
                    <a:pos x="139" y="45"/>
                  </a:cxn>
                  <a:cxn ang="0">
                    <a:pos x="138" y="39"/>
                  </a:cxn>
                  <a:cxn ang="0">
                    <a:pos x="138" y="39"/>
                  </a:cxn>
                  <a:cxn ang="0">
                    <a:pos x="137" y="45"/>
                  </a:cxn>
                  <a:cxn ang="0">
                    <a:pos x="136" y="50"/>
                  </a:cxn>
                  <a:cxn ang="0">
                    <a:pos x="135" y="56"/>
                  </a:cxn>
                  <a:cxn ang="0">
                    <a:pos x="134" y="61"/>
                  </a:cxn>
                  <a:cxn ang="0">
                    <a:pos x="97" y="201"/>
                  </a:cxn>
                  <a:cxn ang="0">
                    <a:pos x="57" y="201"/>
                  </a:cxn>
                  <a:cxn ang="0">
                    <a:pos x="0" y="0"/>
                  </a:cxn>
                  <a:cxn ang="0">
                    <a:pos x="37" y="0"/>
                  </a:cxn>
                  <a:cxn ang="0">
                    <a:pos x="74" y="146"/>
                  </a:cxn>
                  <a:cxn ang="0">
                    <a:pos x="75" y="151"/>
                  </a:cxn>
                  <a:cxn ang="0">
                    <a:pos x="76" y="157"/>
                  </a:cxn>
                  <a:cxn ang="0">
                    <a:pos x="76" y="162"/>
                  </a:cxn>
                  <a:cxn ang="0">
                    <a:pos x="77" y="167"/>
                  </a:cxn>
                  <a:cxn ang="0">
                    <a:pos x="78" y="167"/>
                  </a:cxn>
                  <a:cxn ang="0">
                    <a:pos x="78" y="163"/>
                  </a:cxn>
                  <a:cxn ang="0">
                    <a:pos x="79" y="157"/>
                  </a:cxn>
                  <a:cxn ang="0">
                    <a:pos x="80" y="151"/>
                  </a:cxn>
                  <a:cxn ang="0">
                    <a:pos x="81" y="145"/>
                  </a:cxn>
                  <a:cxn ang="0">
                    <a:pos x="122" y="0"/>
                  </a:cxn>
                  <a:cxn ang="0">
                    <a:pos x="158" y="0"/>
                  </a:cxn>
                  <a:cxn ang="0">
                    <a:pos x="196" y="147"/>
                  </a:cxn>
                  <a:cxn ang="0">
                    <a:pos x="198" y="157"/>
                  </a:cxn>
                  <a:cxn ang="0">
                    <a:pos x="199" y="167"/>
                  </a:cxn>
                  <a:cxn ang="0">
                    <a:pos x="200" y="167"/>
                  </a:cxn>
                  <a:cxn ang="0">
                    <a:pos x="200" y="162"/>
                  </a:cxn>
                  <a:cxn ang="0">
                    <a:pos x="201" y="156"/>
                  </a:cxn>
                  <a:cxn ang="0">
                    <a:pos x="202" y="151"/>
                  </a:cxn>
                  <a:cxn ang="0">
                    <a:pos x="203" y="146"/>
                  </a:cxn>
                  <a:cxn ang="0">
                    <a:pos x="239" y="0"/>
                  </a:cxn>
                  <a:cxn ang="0">
                    <a:pos x="274" y="0"/>
                  </a:cxn>
                  <a:cxn ang="0">
                    <a:pos x="219" y="201"/>
                  </a:cxn>
                </a:cxnLst>
                <a:rect l="0" t="0" r="r" b="b"/>
                <a:pathLst>
                  <a:path w="274" h="201">
                    <a:moveTo>
                      <a:pt x="219" y="201"/>
                    </a:moveTo>
                    <a:cubicBezTo>
                      <a:pt x="179" y="201"/>
                      <a:pt x="179" y="201"/>
                      <a:pt x="179" y="201"/>
                    </a:cubicBezTo>
                    <a:cubicBezTo>
                      <a:pt x="142" y="61"/>
                      <a:pt x="142" y="61"/>
                      <a:pt x="142" y="61"/>
                    </a:cubicBezTo>
                    <a:cubicBezTo>
                      <a:pt x="141" y="59"/>
                      <a:pt x="141" y="58"/>
                      <a:pt x="140" y="56"/>
                    </a:cubicBezTo>
                    <a:cubicBezTo>
                      <a:pt x="140" y="54"/>
                      <a:pt x="140" y="52"/>
                      <a:pt x="140" y="50"/>
                    </a:cubicBezTo>
                    <a:cubicBezTo>
                      <a:pt x="139" y="48"/>
                      <a:pt x="139" y="47"/>
                      <a:pt x="139" y="45"/>
                    </a:cubicBezTo>
                    <a:cubicBezTo>
                      <a:pt x="139" y="43"/>
                      <a:pt x="138" y="41"/>
                      <a:pt x="138" y="39"/>
                    </a:cubicBezTo>
                    <a:cubicBezTo>
                      <a:pt x="138" y="39"/>
                      <a:pt x="138" y="39"/>
                      <a:pt x="138" y="39"/>
                    </a:cubicBezTo>
                    <a:cubicBezTo>
                      <a:pt x="138" y="41"/>
                      <a:pt x="137" y="43"/>
                      <a:pt x="137" y="45"/>
                    </a:cubicBezTo>
                    <a:cubicBezTo>
                      <a:pt x="137" y="47"/>
                      <a:pt x="137" y="48"/>
                      <a:pt x="136" y="50"/>
                    </a:cubicBezTo>
                    <a:cubicBezTo>
                      <a:pt x="136" y="52"/>
                      <a:pt x="136" y="54"/>
                      <a:pt x="135" y="56"/>
                    </a:cubicBezTo>
                    <a:cubicBezTo>
                      <a:pt x="135" y="58"/>
                      <a:pt x="135" y="59"/>
                      <a:pt x="134" y="61"/>
                    </a:cubicBezTo>
                    <a:cubicBezTo>
                      <a:pt x="97" y="201"/>
                      <a:pt x="97" y="201"/>
                      <a:pt x="97" y="201"/>
                    </a:cubicBezTo>
                    <a:cubicBezTo>
                      <a:pt x="57" y="201"/>
                      <a:pt x="57" y="201"/>
                      <a:pt x="57" y="20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74" y="146"/>
                      <a:pt x="74" y="146"/>
                      <a:pt x="74" y="146"/>
                    </a:cubicBezTo>
                    <a:cubicBezTo>
                      <a:pt x="74" y="147"/>
                      <a:pt x="75" y="149"/>
                      <a:pt x="75" y="151"/>
                    </a:cubicBezTo>
                    <a:cubicBezTo>
                      <a:pt x="75" y="153"/>
                      <a:pt x="76" y="155"/>
                      <a:pt x="76" y="157"/>
                    </a:cubicBezTo>
                    <a:cubicBezTo>
                      <a:pt x="76" y="159"/>
                      <a:pt x="76" y="161"/>
                      <a:pt x="76" y="162"/>
                    </a:cubicBezTo>
                    <a:cubicBezTo>
                      <a:pt x="77" y="164"/>
                      <a:pt x="77" y="166"/>
                      <a:pt x="77" y="167"/>
                    </a:cubicBezTo>
                    <a:cubicBezTo>
                      <a:pt x="78" y="167"/>
                      <a:pt x="78" y="167"/>
                      <a:pt x="78" y="167"/>
                    </a:cubicBezTo>
                    <a:cubicBezTo>
                      <a:pt x="78" y="166"/>
                      <a:pt x="78" y="164"/>
                      <a:pt x="78" y="163"/>
                    </a:cubicBezTo>
                    <a:cubicBezTo>
                      <a:pt x="78" y="161"/>
                      <a:pt x="79" y="159"/>
                      <a:pt x="79" y="157"/>
                    </a:cubicBezTo>
                    <a:cubicBezTo>
                      <a:pt x="79" y="155"/>
                      <a:pt x="80" y="153"/>
                      <a:pt x="80" y="151"/>
                    </a:cubicBezTo>
                    <a:cubicBezTo>
                      <a:pt x="81" y="149"/>
                      <a:pt x="81" y="147"/>
                      <a:pt x="81" y="145"/>
                    </a:cubicBezTo>
                    <a:cubicBezTo>
                      <a:pt x="122" y="0"/>
                      <a:pt x="122" y="0"/>
                      <a:pt x="122" y="0"/>
                    </a:cubicBezTo>
                    <a:cubicBezTo>
                      <a:pt x="158" y="0"/>
                      <a:pt x="158" y="0"/>
                      <a:pt x="158" y="0"/>
                    </a:cubicBezTo>
                    <a:cubicBezTo>
                      <a:pt x="196" y="147"/>
                      <a:pt x="196" y="147"/>
                      <a:pt x="196" y="147"/>
                    </a:cubicBezTo>
                    <a:cubicBezTo>
                      <a:pt x="197" y="150"/>
                      <a:pt x="198" y="153"/>
                      <a:pt x="198" y="157"/>
                    </a:cubicBezTo>
                    <a:cubicBezTo>
                      <a:pt x="199" y="160"/>
                      <a:pt x="199" y="164"/>
                      <a:pt x="199" y="167"/>
                    </a:cubicBezTo>
                    <a:cubicBezTo>
                      <a:pt x="200" y="167"/>
                      <a:pt x="200" y="167"/>
                      <a:pt x="200" y="167"/>
                    </a:cubicBezTo>
                    <a:cubicBezTo>
                      <a:pt x="200" y="166"/>
                      <a:pt x="200" y="164"/>
                      <a:pt x="200" y="162"/>
                    </a:cubicBezTo>
                    <a:cubicBezTo>
                      <a:pt x="201" y="160"/>
                      <a:pt x="201" y="158"/>
                      <a:pt x="201" y="156"/>
                    </a:cubicBezTo>
                    <a:cubicBezTo>
                      <a:pt x="201" y="155"/>
                      <a:pt x="202" y="153"/>
                      <a:pt x="202" y="151"/>
                    </a:cubicBezTo>
                    <a:cubicBezTo>
                      <a:pt x="202" y="149"/>
                      <a:pt x="202" y="148"/>
                      <a:pt x="203" y="146"/>
                    </a:cubicBezTo>
                    <a:cubicBezTo>
                      <a:pt x="239" y="0"/>
                      <a:pt x="239" y="0"/>
                      <a:pt x="239" y="0"/>
                    </a:cubicBezTo>
                    <a:cubicBezTo>
                      <a:pt x="274" y="0"/>
                      <a:pt x="274" y="0"/>
                      <a:pt x="274" y="0"/>
                    </a:cubicBezTo>
                    <a:lnTo>
                      <a:pt x="219" y="20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215" name="Freeform 23">
                <a:extLst>
                  <a:ext uri="{FF2B5EF4-FFF2-40B4-BE49-F238E27FC236}">
                    <a16:creationId xmlns:a16="http://schemas.microsoft.com/office/drawing/2014/main" id="{61873666-CE51-4198-88E4-A41791AF65F5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6934540" y="5625694"/>
                <a:ext cx="99253" cy="114671"/>
              </a:xfrm>
              <a:custGeom>
                <a:avLst/>
                <a:gdLst/>
                <a:ahLst/>
                <a:cxnLst>
                  <a:cxn ang="0">
                    <a:pos x="33" y="85"/>
                  </a:cxn>
                  <a:cxn ang="0">
                    <a:pos x="45" y="115"/>
                  </a:cxn>
                  <a:cxn ang="0">
                    <a:pos x="77" y="125"/>
                  </a:cxn>
                  <a:cxn ang="0">
                    <a:pos x="100" y="121"/>
                  </a:cxn>
                  <a:cxn ang="0">
                    <a:pos x="120" y="111"/>
                  </a:cxn>
                  <a:cxn ang="0">
                    <a:pos x="120" y="139"/>
                  </a:cxn>
                  <a:cxn ang="0">
                    <a:pos x="112" y="143"/>
                  </a:cxn>
                  <a:cxn ang="0">
                    <a:pos x="101" y="146"/>
                  </a:cxn>
                  <a:cxn ang="0">
                    <a:pos x="86" y="149"/>
                  </a:cxn>
                  <a:cxn ang="0">
                    <a:pos x="69" y="151"/>
                  </a:cxn>
                  <a:cxn ang="0">
                    <a:pos x="40" y="146"/>
                  </a:cxn>
                  <a:cxn ang="0">
                    <a:pos x="18" y="132"/>
                  </a:cxn>
                  <a:cxn ang="0">
                    <a:pos x="5" y="108"/>
                  </a:cxn>
                  <a:cxn ang="0">
                    <a:pos x="0" y="77"/>
                  </a:cxn>
                  <a:cxn ang="0">
                    <a:pos x="6" y="42"/>
                  </a:cxn>
                  <a:cxn ang="0">
                    <a:pos x="22" y="18"/>
                  </a:cxn>
                  <a:cxn ang="0">
                    <a:pos x="44" y="4"/>
                  </a:cxn>
                  <a:cxn ang="0">
                    <a:pos x="68" y="0"/>
                  </a:cxn>
                  <a:cxn ang="0">
                    <a:pos x="96" y="5"/>
                  </a:cxn>
                  <a:cxn ang="0">
                    <a:pos x="116" y="19"/>
                  </a:cxn>
                  <a:cxn ang="0">
                    <a:pos x="127" y="41"/>
                  </a:cxn>
                  <a:cxn ang="0">
                    <a:pos x="131" y="69"/>
                  </a:cxn>
                  <a:cxn ang="0">
                    <a:pos x="131" y="85"/>
                  </a:cxn>
                  <a:cxn ang="0">
                    <a:pos x="33" y="85"/>
                  </a:cxn>
                  <a:cxn ang="0">
                    <a:pos x="97" y="46"/>
                  </a:cxn>
                  <a:cxn ang="0">
                    <a:pos x="92" y="35"/>
                  </a:cxn>
                  <a:cxn ang="0">
                    <a:pos x="82" y="28"/>
                  </a:cxn>
                  <a:cxn ang="0">
                    <a:pos x="68" y="25"/>
                  </a:cxn>
                  <a:cxn ang="0">
                    <a:pos x="56" y="28"/>
                  </a:cxn>
                  <a:cxn ang="0">
                    <a:pos x="46" y="35"/>
                  </a:cxn>
                  <a:cxn ang="0">
                    <a:pos x="38" y="46"/>
                  </a:cxn>
                  <a:cxn ang="0">
                    <a:pos x="33" y="60"/>
                  </a:cxn>
                  <a:cxn ang="0">
                    <a:pos x="99" y="60"/>
                  </a:cxn>
                  <a:cxn ang="0">
                    <a:pos x="97" y="46"/>
                  </a:cxn>
                </a:cxnLst>
                <a:rect l="0" t="0" r="r" b="b"/>
                <a:pathLst>
                  <a:path w="131" h="151">
                    <a:moveTo>
                      <a:pt x="33" y="85"/>
                    </a:moveTo>
                    <a:cubicBezTo>
                      <a:pt x="34" y="98"/>
                      <a:pt x="38" y="108"/>
                      <a:pt x="45" y="115"/>
                    </a:cubicBezTo>
                    <a:cubicBezTo>
                      <a:pt x="53" y="122"/>
                      <a:pt x="63" y="125"/>
                      <a:pt x="77" y="125"/>
                    </a:cubicBezTo>
                    <a:cubicBezTo>
                      <a:pt x="85" y="125"/>
                      <a:pt x="92" y="124"/>
                      <a:pt x="100" y="121"/>
                    </a:cubicBezTo>
                    <a:cubicBezTo>
                      <a:pt x="108" y="119"/>
                      <a:pt x="114" y="115"/>
                      <a:pt x="120" y="111"/>
                    </a:cubicBezTo>
                    <a:cubicBezTo>
                      <a:pt x="120" y="139"/>
                      <a:pt x="120" y="139"/>
                      <a:pt x="120" y="139"/>
                    </a:cubicBezTo>
                    <a:cubicBezTo>
                      <a:pt x="118" y="140"/>
                      <a:pt x="115" y="141"/>
                      <a:pt x="112" y="143"/>
                    </a:cubicBezTo>
                    <a:cubicBezTo>
                      <a:pt x="109" y="144"/>
                      <a:pt x="105" y="145"/>
                      <a:pt x="101" y="146"/>
                    </a:cubicBezTo>
                    <a:cubicBezTo>
                      <a:pt x="96" y="148"/>
                      <a:pt x="92" y="149"/>
                      <a:pt x="86" y="149"/>
                    </a:cubicBezTo>
                    <a:cubicBezTo>
                      <a:pt x="81" y="150"/>
                      <a:pt x="75" y="151"/>
                      <a:pt x="69" y="151"/>
                    </a:cubicBezTo>
                    <a:cubicBezTo>
                      <a:pt x="58" y="151"/>
                      <a:pt x="48" y="149"/>
                      <a:pt x="40" y="146"/>
                    </a:cubicBezTo>
                    <a:cubicBezTo>
                      <a:pt x="32" y="143"/>
                      <a:pt x="24" y="138"/>
                      <a:pt x="18" y="132"/>
                    </a:cubicBezTo>
                    <a:cubicBezTo>
                      <a:pt x="13" y="125"/>
                      <a:pt x="8" y="118"/>
                      <a:pt x="5" y="108"/>
                    </a:cubicBezTo>
                    <a:cubicBezTo>
                      <a:pt x="2" y="99"/>
                      <a:pt x="0" y="89"/>
                      <a:pt x="0" y="77"/>
                    </a:cubicBezTo>
                    <a:cubicBezTo>
                      <a:pt x="0" y="63"/>
                      <a:pt x="2" y="52"/>
                      <a:pt x="6" y="42"/>
                    </a:cubicBezTo>
                    <a:cubicBezTo>
                      <a:pt x="10" y="33"/>
                      <a:pt x="16" y="25"/>
                      <a:pt x="22" y="18"/>
                    </a:cubicBezTo>
                    <a:cubicBezTo>
                      <a:pt x="29" y="12"/>
                      <a:pt x="36" y="7"/>
                      <a:pt x="44" y="4"/>
                    </a:cubicBezTo>
                    <a:cubicBezTo>
                      <a:pt x="52" y="1"/>
                      <a:pt x="60" y="0"/>
                      <a:pt x="68" y="0"/>
                    </a:cubicBezTo>
                    <a:cubicBezTo>
                      <a:pt x="79" y="0"/>
                      <a:pt x="88" y="2"/>
                      <a:pt x="96" y="5"/>
                    </a:cubicBezTo>
                    <a:cubicBezTo>
                      <a:pt x="104" y="8"/>
                      <a:pt x="110" y="13"/>
                      <a:pt x="116" y="19"/>
                    </a:cubicBezTo>
                    <a:cubicBezTo>
                      <a:pt x="121" y="25"/>
                      <a:pt x="125" y="32"/>
                      <a:pt x="127" y="41"/>
                    </a:cubicBezTo>
                    <a:cubicBezTo>
                      <a:pt x="130" y="49"/>
                      <a:pt x="131" y="59"/>
                      <a:pt x="131" y="69"/>
                    </a:cubicBezTo>
                    <a:cubicBezTo>
                      <a:pt x="131" y="85"/>
                      <a:pt x="131" y="85"/>
                      <a:pt x="131" y="85"/>
                    </a:cubicBezTo>
                    <a:lnTo>
                      <a:pt x="33" y="85"/>
                    </a:lnTo>
                    <a:close/>
                    <a:moveTo>
                      <a:pt x="97" y="46"/>
                    </a:moveTo>
                    <a:cubicBezTo>
                      <a:pt x="96" y="42"/>
                      <a:pt x="94" y="38"/>
                      <a:pt x="92" y="35"/>
                    </a:cubicBezTo>
                    <a:cubicBezTo>
                      <a:pt x="89" y="32"/>
                      <a:pt x="86" y="30"/>
                      <a:pt x="82" y="28"/>
                    </a:cubicBezTo>
                    <a:cubicBezTo>
                      <a:pt x="79" y="26"/>
                      <a:pt x="74" y="25"/>
                      <a:pt x="68" y="25"/>
                    </a:cubicBezTo>
                    <a:cubicBezTo>
                      <a:pt x="64" y="25"/>
                      <a:pt x="60" y="26"/>
                      <a:pt x="56" y="28"/>
                    </a:cubicBezTo>
                    <a:cubicBezTo>
                      <a:pt x="52" y="29"/>
                      <a:pt x="49" y="32"/>
                      <a:pt x="46" y="35"/>
                    </a:cubicBezTo>
                    <a:cubicBezTo>
                      <a:pt x="42" y="38"/>
                      <a:pt x="40" y="42"/>
                      <a:pt x="38" y="46"/>
                    </a:cubicBezTo>
                    <a:cubicBezTo>
                      <a:pt x="36" y="50"/>
                      <a:pt x="34" y="55"/>
                      <a:pt x="33" y="60"/>
                    </a:cubicBezTo>
                    <a:cubicBezTo>
                      <a:pt x="99" y="60"/>
                      <a:pt x="99" y="60"/>
                      <a:pt x="99" y="60"/>
                    </a:cubicBezTo>
                    <a:cubicBezTo>
                      <a:pt x="99" y="55"/>
                      <a:pt x="98" y="51"/>
                      <a:pt x="97" y="4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216" name="Rectangle 24">
                <a:extLst>
                  <a:ext uri="{FF2B5EF4-FFF2-40B4-BE49-F238E27FC236}">
                    <a16:creationId xmlns:a16="http://schemas.microsoft.com/office/drawing/2014/main" id="{D2F76985-5357-4ACF-9AEB-C7983B11BE90}"/>
                  </a:ext>
                </a:extLst>
              </p:cNvPr>
              <p:cNvSpPr>
                <a:spLocks noChangeArrowheads="1"/>
              </p:cNvSpPr>
              <p:nvPr/>
            </p:nvSpPr>
            <p:spPr bwMode="black">
              <a:xfrm>
                <a:off x="7052744" y="5575586"/>
                <a:ext cx="25054" cy="161888"/>
              </a:xfrm>
              <a:prstGeom prst="rect">
                <a:avLst/>
              </a:pr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DA2C507C-8271-4DF0-A931-0E70E92DCD0D}"/>
                </a:ext>
              </a:extLst>
            </p:cNvPr>
            <p:cNvGrpSpPr/>
            <p:nvPr/>
          </p:nvGrpSpPr>
          <p:grpSpPr bwMode="black">
            <a:xfrm>
              <a:off x="5303919" y="2606000"/>
              <a:ext cx="1045758" cy="163878"/>
              <a:chOff x="891368" y="5611897"/>
              <a:chExt cx="1049730" cy="170204"/>
            </a:xfrm>
            <a:grpFill/>
            <a:effectLst/>
          </p:grpSpPr>
          <p:sp>
            <p:nvSpPr>
              <p:cNvPr id="200" name="Freeform 32">
                <a:extLst>
                  <a:ext uri="{FF2B5EF4-FFF2-40B4-BE49-F238E27FC236}">
                    <a16:creationId xmlns:a16="http://schemas.microsoft.com/office/drawing/2014/main" id="{AFB4F0FA-B28F-42CE-9667-4E332C4907EB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891368" y="5618377"/>
                <a:ext cx="93741" cy="163724"/>
              </a:xfrm>
              <a:custGeom>
                <a:avLst/>
                <a:gdLst/>
                <a:ahLst/>
                <a:cxnLst>
                  <a:cxn ang="0">
                    <a:pos x="120" y="152"/>
                  </a:cxn>
                  <a:cxn ang="0">
                    <a:pos x="116" y="173"/>
                  </a:cxn>
                  <a:cxn ang="0">
                    <a:pos x="104" y="191"/>
                  </a:cxn>
                  <a:cxn ang="0">
                    <a:pos x="82" y="204"/>
                  </a:cxn>
                  <a:cxn ang="0">
                    <a:pos x="48" y="209"/>
                  </a:cxn>
                  <a:cxn ang="0">
                    <a:pos x="35" y="208"/>
                  </a:cxn>
                  <a:cxn ang="0">
                    <a:pos x="21" y="205"/>
                  </a:cxn>
                  <a:cxn ang="0">
                    <a:pos x="9" y="201"/>
                  </a:cxn>
                  <a:cxn ang="0">
                    <a:pos x="0" y="197"/>
                  </a:cxn>
                  <a:cxn ang="0">
                    <a:pos x="0" y="160"/>
                  </a:cxn>
                  <a:cxn ang="0">
                    <a:pos x="12" y="169"/>
                  </a:cxn>
                  <a:cxn ang="0">
                    <a:pos x="25" y="175"/>
                  </a:cxn>
                  <a:cxn ang="0">
                    <a:pos x="39" y="179"/>
                  </a:cxn>
                  <a:cxn ang="0">
                    <a:pos x="52" y="180"/>
                  </a:cxn>
                  <a:cxn ang="0">
                    <a:pos x="68" y="178"/>
                  </a:cxn>
                  <a:cxn ang="0">
                    <a:pos x="78" y="172"/>
                  </a:cxn>
                  <a:cxn ang="0">
                    <a:pos x="83" y="164"/>
                  </a:cxn>
                  <a:cxn ang="0">
                    <a:pos x="84" y="155"/>
                  </a:cxn>
                  <a:cxn ang="0">
                    <a:pos x="82" y="145"/>
                  </a:cxn>
                  <a:cxn ang="0">
                    <a:pos x="75" y="135"/>
                  </a:cxn>
                  <a:cxn ang="0">
                    <a:pos x="63" y="125"/>
                  </a:cxn>
                  <a:cxn ang="0">
                    <a:pos x="45" y="115"/>
                  </a:cxn>
                  <a:cxn ang="0">
                    <a:pos x="23" y="101"/>
                  </a:cxn>
                  <a:cxn ang="0">
                    <a:pos x="9" y="87"/>
                  </a:cxn>
                  <a:cxn ang="0">
                    <a:pos x="2" y="73"/>
                  </a:cxn>
                  <a:cxn ang="0">
                    <a:pos x="0" y="57"/>
                  </a:cxn>
                  <a:cxn ang="0">
                    <a:pos x="4" y="34"/>
                  </a:cxn>
                  <a:cxn ang="0">
                    <a:pos x="18" y="16"/>
                  </a:cxn>
                  <a:cxn ang="0">
                    <a:pos x="40" y="5"/>
                  </a:cxn>
                  <a:cxn ang="0">
                    <a:pos x="68" y="0"/>
                  </a:cxn>
                  <a:cxn ang="0">
                    <a:pos x="81" y="1"/>
                  </a:cxn>
                  <a:cxn ang="0">
                    <a:pos x="94" y="3"/>
                  </a:cxn>
                  <a:cxn ang="0">
                    <a:pos x="104" y="6"/>
                  </a:cxn>
                  <a:cxn ang="0">
                    <a:pos x="112" y="8"/>
                  </a:cxn>
                  <a:cxn ang="0">
                    <a:pos x="112" y="43"/>
                  </a:cxn>
                  <a:cxn ang="0">
                    <a:pos x="102" y="37"/>
                  </a:cxn>
                  <a:cxn ang="0">
                    <a:pos x="92" y="33"/>
                  </a:cxn>
                  <a:cxn ang="0">
                    <a:pos x="80" y="30"/>
                  </a:cxn>
                  <a:cxn ang="0">
                    <a:pos x="68" y="29"/>
                  </a:cxn>
                  <a:cxn ang="0">
                    <a:pos x="54" y="31"/>
                  </a:cxn>
                  <a:cxn ang="0">
                    <a:pos x="44" y="36"/>
                  </a:cxn>
                  <a:cxn ang="0">
                    <a:pos x="38" y="44"/>
                  </a:cxn>
                  <a:cxn ang="0">
                    <a:pos x="35" y="54"/>
                  </a:cxn>
                  <a:cxn ang="0">
                    <a:pos x="37" y="65"/>
                  </a:cxn>
                  <a:cxn ang="0">
                    <a:pos x="43" y="74"/>
                  </a:cxn>
                  <a:cxn ang="0">
                    <a:pos x="54" y="83"/>
                  </a:cxn>
                  <a:cxn ang="0">
                    <a:pos x="70" y="92"/>
                  </a:cxn>
                  <a:cxn ang="0">
                    <a:pos x="92" y="105"/>
                  </a:cxn>
                  <a:cxn ang="0">
                    <a:pos x="107" y="119"/>
                  </a:cxn>
                  <a:cxn ang="0">
                    <a:pos x="117" y="134"/>
                  </a:cxn>
                  <a:cxn ang="0">
                    <a:pos x="120" y="152"/>
                  </a:cxn>
                </a:cxnLst>
                <a:rect l="0" t="0" r="r" b="b"/>
                <a:pathLst>
                  <a:path w="120" h="209">
                    <a:moveTo>
                      <a:pt x="120" y="152"/>
                    </a:moveTo>
                    <a:cubicBezTo>
                      <a:pt x="120" y="159"/>
                      <a:pt x="119" y="166"/>
                      <a:pt x="116" y="173"/>
                    </a:cubicBezTo>
                    <a:cubicBezTo>
                      <a:pt x="114" y="180"/>
                      <a:pt x="110" y="186"/>
                      <a:pt x="104" y="191"/>
                    </a:cubicBezTo>
                    <a:cubicBezTo>
                      <a:pt x="98" y="196"/>
                      <a:pt x="91" y="201"/>
                      <a:pt x="82" y="204"/>
                    </a:cubicBezTo>
                    <a:cubicBezTo>
                      <a:pt x="73" y="207"/>
                      <a:pt x="62" y="209"/>
                      <a:pt x="48" y="209"/>
                    </a:cubicBezTo>
                    <a:cubicBezTo>
                      <a:pt x="44" y="209"/>
                      <a:pt x="40" y="208"/>
                      <a:pt x="35" y="208"/>
                    </a:cubicBezTo>
                    <a:cubicBezTo>
                      <a:pt x="30" y="207"/>
                      <a:pt x="26" y="206"/>
                      <a:pt x="21" y="205"/>
                    </a:cubicBezTo>
                    <a:cubicBezTo>
                      <a:pt x="17" y="204"/>
                      <a:pt x="13" y="203"/>
                      <a:pt x="9" y="201"/>
                    </a:cubicBezTo>
                    <a:cubicBezTo>
                      <a:pt x="6" y="200"/>
                      <a:pt x="3" y="198"/>
                      <a:pt x="0" y="197"/>
                    </a:cubicBezTo>
                    <a:cubicBezTo>
                      <a:pt x="0" y="160"/>
                      <a:pt x="0" y="160"/>
                      <a:pt x="0" y="160"/>
                    </a:cubicBezTo>
                    <a:cubicBezTo>
                      <a:pt x="4" y="163"/>
                      <a:pt x="7" y="166"/>
                      <a:pt x="12" y="169"/>
                    </a:cubicBezTo>
                    <a:cubicBezTo>
                      <a:pt x="16" y="171"/>
                      <a:pt x="20" y="173"/>
                      <a:pt x="25" y="175"/>
                    </a:cubicBezTo>
                    <a:cubicBezTo>
                      <a:pt x="30" y="177"/>
                      <a:pt x="34" y="178"/>
                      <a:pt x="39" y="179"/>
                    </a:cubicBezTo>
                    <a:cubicBezTo>
                      <a:pt x="43" y="180"/>
                      <a:pt x="48" y="180"/>
                      <a:pt x="52" y="180"/>
                    </a:cubicBezTo>
                    <a:cubicBezTo>
                      <a:pt x="58" y="180"/>
                      <a:pt x="64" y="179"/>
                      <a:pt x="68" y="178"/>
                    </a:cubicBezTo>
                    <a:cubicBezTo>
                      <a:pt x="72" y="176"/>
                      <a:pt x="76" y="174"/>
                      <a:pt x="78" y="172"/>
                    </a:cubicBezTo>
                    <a:cubicBezTo>
                      <a:pt x="80" y="170"/>
                      <a:pt x="82" y="167"/>
                      <a:pt x="83" y="164"/>
                    </a:cubicBezTo>
                    <a:cubicBezTo>
                      <a:pt x="84" y="161"/>
                      <a:pt x="84" y="158"/>
                      <a:pt x="84" y="155"/>
                    </a:cubicBezTo>
                    <a:cubicBezTo>
                      <a:pt x="84" y="151"/>
                      <a:pt x="84" y="148"/>
                      <a:pt x="82" y="145"/>
                    </a:cubicBezTo>
                    <a:cubicBezTo>
                      <a:pt x="81" y="141"/>
                      <a:pt x="78" y="138"/>
                      <a:pt x="75" y="135"/>
                    </a:cubicBezTo>
                    <a:cubicBezTo>
                      <a:pt x="72" y="132"/>
                      <a:pt x="68" y="129"/>
                      <a:pt x="63" y="125"/>
                    </a:cubicBezTo>
                    <a:cubicBezTo>
                      <a:pt x="58" y="122"/>
                      <a:pt x="52" y="119"/>
                      <a:pt x="45" y="115"/>
                    </a:cubicBezTo>
                    <a:cubicBezTo>
                      <a:pt x="36" y="110"/>
                      <a:pt x="29" y="106"/>
                      <a:pt x="23" y="101"/>
                    </a:cubicBezTo>
                    <a:cubicBezTo>
                      <a:pt x="17" y="97"/>
                      <a:pt x="13" y="92"/>
                      <a:pt x="9" y="87"/>
                    </a:cubicBezTo>
                    <a:cubicBezTo>
                      <a:pt x="6" y="83"/>
                      <a:pt x="3" y="78"/>
                      <a:pt x="2" y="73"/>
                    </a:cubicBezTo>
                    <a:cubicBezTo>
                      <a:pt x="0" y="68"/>
                      <a:pt x="0" y="62"/>
                      <a:pt x="0" y="57"/>
                    </a:cubicBezTo>
                    <a:cubicBezTo>
                      <a:pt x="0" y="49"/>
                      <a:pt x="1" y="41"/>
                      <a:pt x="4" y="34"/>
                    </a:cubicBezTo>
                    <a:cubicBezTo>
                      <a:pt x="8" y="27"/>
                      <a:pt x="12" y="21"/>
                      <a:pt x="18" y="16"/>
                    </a:cubicBezTo>
                    <a:cubicBezTo>
                      <a:pt x="24" y="11"/>
                      <a:pt x="31" y="7"/>
                      <a:pt x="40" y="5"/>
                    </a:cubicBezTo>
                    <a:cubicBezTo>
                      <a:pt x="48" y="2"/>
                      <a:pt x="58" y="0"/>
                      <a:pt x="68" y="0"/>
                    </a:cubicBezTo>
                    <a:cubicBezTo>
                      <a:pt x="72" y="0"/>
                      <a:pt x="77" y="1"/>
                      <a:pt x="81" y="1"/>
                    </a:cubicBezTo>
                    <a:cubicBezTo>
                      <a:pt x="86" y="2"/>
                      <a:pt x="90" y="2"/>
                      <a:pt x="94" y="3"/>
                    </a:cubicBezTo>
                    <a:cubicBezTo>
                      <a:pt x="98" y="4"/>
                      <a:pt x="101" y="5"/>
                      <a:pt x="104" y="6"/>
                    </a:cubicBezTo>
                    <a:cubicBezTo>
                      <a:pt x="108" y="6"/>
                      <a:pt x="110" y="7"/>
                      <a:pt x="112" y="8"/>
                    </a:cubicBezTo>
                    <a:cubicBezTo>
                      <a:pt x="112" y="43"/>
                      <a:pt x="112" y="43"/>
                      <a:pt x="112" y="43"/>
                    </a:cubicBezTo>
                    <a:cubicBezTo>
                      <a:pt x="109" y="41"/>
                      <a:pt x="106" y="39"/>
                      <a:pt x="102" y="37"/>
                    </a:cubicBezTo>
                    <a:cubicBezTo>
                      <a:pt x="99" y="35"/>
                      <a:pt x="95" y="34"/>
                      <a:pt x="92" y="33"/>
                    </a:cubicBezTo>
                    <a:cubicBezTo>
                      <a:pt x="88" y="31"/>
                      <a:pt x="84" y="31"/>
                      <a:pt x="80" y="30"/>
                    </a:cubicBezTo>
                    <a:cubicBezTo>
                      <a:pt x="76" y="29"/>
                      <a:pt x="72" y="29"/>
                      <a:pt x="68" y="29"/>
                    </a:cubicBezTo>
                    <a:cubicBezTo>
                      <a:pt x="63" y="29"/>
                      <a:pt x="58" y="30"/>
                      <a:pt x="54" y="31"/>
                    </a:cubicBezTo>
                    <a:cubicBezTo>
                      <a:pt x="50" y="32"/>
                      <a:pt x="47" y="34"/>
                      <a:pt x="44" y="36"/>
                    </a:cubicBezTo>
                    <a:cubicBezTo>
                      <a:pt x="41" y="38"/>
                      <a:pt x="39" y="41"/>
                      <a:pt x="38" y="44"/>
                    </a:cubicBezTo>
                    <a:cubicBezTo>
                      <a:pt x="36" y="47"/>
                      <a:pt x="35" y="51"/>
                      <a:pt x="35" y="54"/>
                    </a:cubicBezTo>
                    <a:cubicBezTo>
                      <a:pt x="35" y="58"/>
                      <a:pt x="36" y="62"/>
                      <a:pt x="37" y="65"/>
                    </a:cubicBezTo>
                    <a:cubicBezTo>
                      <a:pt x="38" y="68"/>
                      <a:pt x="40" y="71"/>
                      <a:pt x="43" y="74"/>
                    </a:cubicBezTo>
                    <a:cubicBezTo>
                      <a:pt x="46" y="77"/>
                      <a:pt x="49" y="80"/>
                      <a:pt x="54" y="83"/>
                    </a:cubicBezTo>
                    <a:cubicBezTo>
                      <a:pt x="58" y="86"/>
                      <a:pt x="64" y="89"/>
                      <a:pt x="70" y="92"/>
                    </a:cubicBezTo>
                    <a:cubicBezTo>
                      <a:pt x="78" y="96"/>
                      <a:pt x="86" y="101"/>
                      <a:pt x="92" y="105"/>
                    </a:cubicBezTo>
                    <a:cubicBezTo>
                      <a:pt x="98" y="109"/>
                      <a:pt x="103" y="114"/>
                      <a:pt x="107" y="119"/>
                    </a:cubicBezTo>
                    <a:cubicBezTo>
                      <a:pt x="112" y="123"/>
                      <a:pt x="115" y="129"/>
                      <a:pt x="117" y="134"/>
                    </a:cubicBezTo>
                    <a:cubicBezTo>
                      <a:pt x="119" y="139"/>
                      <a:pt x="120" y="145"/>
                      <a:pt x="120" y="15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201" name="Freeform 33">
                <a:extLst>
                  <a:ext uri="{FF2B5EF4-FFF2-40B4-BE49-F238E27FC236}">
                    <a16:creationId xmlns:a16="http://schemas.microsoft.com/office/drawing/2014/main" id="{D4D59FAF-F6BE-4E53-B577-E48EBEC8D123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996773" y="5663736"/>
                <a:ext cx="94605" cy="118365"/>
              </a:xfrm>
              <a:custGeom>
                <a:avLst/>
                <a:gdLst/>
                <a:ahLst/>
                <a:cxnLst>
                  <a:cxn ang="0">
                    <a:pos x="89" y="147"/>
                  </a:cxn>
                  <a:cxn ang="0">
                    <a:pos x="89" y="127"/>
                  </a:cxn>
                  <a:cxn ang="0">
                    <a:pos x="88" y="127"/>
                  </a:cxn>
                  <a:cxn ang="0">
                    <a:pos x="70" y="145"/>
                  </a:cxn>
                  <a:cxn ang="0">
                    <a:pos x="46" y="151"/>
                  </a:cxn>
                  <a:cxn ang="0">
                    <a:pos x="26" y="148"/>
                  </a:cxn>
                  <a:cxn ang="0">
                    <a:pos x="12" y="139"/>
                  </a:cxn>
                  <a:cxn ang="0">
                    <a:pos x="3" y="125"/>
                  </a:cxn>
                  <a:cxn ang="0">
                    <a:pos x="0" y="108"/>
                  </a:cxn>
                  <a:cxn ang="0">
                    <a:pos x="3" y="91"/>
                  </a:cxn>
                  <a:cxn ang="0">
                    <a:pos x="11" y="76"/>
                  </a:cxn>
                  <a:cxn ang="0">
                    <a:pos x="25" y="66"/>
                  </a:cxn>
                  <a:cxn ang="0">
                    <a:pos x="47" y="60"/>
                  </a:cxn>
                  <a:cxn ang="0">
                    <a:pos x="89" y="55"/>
                  </a:cxn>
                  <a:cxn ang="0">
                    <a:pos x="82" y="32"/>
                  </a:cxn>
                  <a:cxn ang="0">
                    <a:pos x="62" y="25"/>
                  </a:cxn>
                  <a:cxn ang="0">
                    <a:pos x="36" y="30"/>
                  </a:cxn>
                  <a:cxn ang="0">
                    <a:pos x="14" y="41"/>
                  </a:cxn>
                  <a:cxn ang="0">
                    <a:pos x="14" y="13"/>
                  </a:cxn>
                  <a:cxn ang="0">
                    <a:pos x="23" y="8"/>
                  </a:cxn>
                  <a:cxn ang="0">
                    <a:pos x="35" y="4"/>
                  </a:cxn>
                  <a:cxn ang="0">
                    <a:pos x="50" y="1"/>
                  </a:cxn>
                  <a:cxn ang="0">
                    <a:pos x="65" y="0"/>
                  </a:cxn>
                  <a:cxn ang="0">
                    <a:pos x="90" y="4"/>
                  </a:cxn>
                  <a:cxn ang="0">
                    <a:pos x="107" y="15"/>
                  </a:cxn>
                  <a:cxn ang="0">
                    <a:pos x="117" y="32"/>
                  </a:cxn>
                  <a:cxn ang="0">
                    <a:pos x="121" y="56"/>
                  </a:cxn>
                  <a:cxn ang="0">
                    <a:pos x="121" y="147"/>
                  </a:cxn>
                  <a:cxn ang="0">
                    <a:pos x="89" y="147"/>
                  </a:cxn>
                  <a:cxn ang="0">
                    <a:pos x="58" y="81"/>
                  </a:cxn>
                  <a:cxn ang="0">
                    <a:pos x="45" y="84"/>
                  </a:cxn>
                  <a:cxn ang="0">
                    <a:pos x="37" y="89"/>
                  </a:cxn>
                  <a:cxn ang="0">
                    <a:pos x="33" y="96"/>
                  </a:cxn>
                  <a:cxn ang="0">
                    <a:pos x="32" y="105"/>
                  </a:cxn>
                  <a:cxn ang="0">
                    <a:pos x="33" y="113"/>
                  </a:cxn>
                  <a:cxn ang="0">
                    <a:pos x="38" y="119"/>
                  </a:cxn>
                  <a:cxn ang="0">
                    <a:pos x="46" y="123"/>
                  </a:cxn>
                  <a:cxn ang="0">
                    <a:pos x="56" y="125"/>
                  </a:cxn>
                  <a:cxn ang="0">
                    <a:pos x="69" y="122"/>
                  </a:cxn>
                  <a:cxn ang="0">
                    <a:pos x="80" y="115"/>
                  </a:cxn>
                  <a:cxn ang="0">
                    <a:pos x="87" y="104"/>
                  </a:cxn>
                  <a:cxn ang="0">
                    <a:pos x="89" y="90"/>
                  </a:cxn>
                  <a:cxn ang="0">
                    <a:pos x="89" y="77"/>
                  </a:cxn>
                  <a:cxn ang="0">
                    <a:pos x="58" y="81"/>
                  </a:cxn>
                </a:cxnLst>
                <a:rect l="0" t="0" r="r" b="b"/>
                <a:pathLst>
                  <a:path w="121" h="151">
                    <a:moveTo>
                      <a:pt x="89" y="147"/>
                    </a:moveTo>
                    <a:cubicBezTo>
                      <a:pt x="89" y="127"/>
                      <a:pt x="89" y="127"/>
                      <a:pt x="89" y="127"/>
                    </a:cubicBezTo>
                    <a:cubicBezTo>
                      <a:pt x="88" y="127"/>
                      <a:pt x="88" y="127"/>
                      <a:pt x="88" y="127"/>
                    </a:cubicBezTo>
                    <a:cubicBezTo>
                      <a:pt x="83" y="135"/>
                      <a:pt x="77" y="141"/>
                      <a:pt x="70" y="145"/>
                    </a:cubicBezTo>
                    <a:cubicBezTo>
                      <a:pt x="63" y="149"/>
                      <a:pt x="55" y="151"/>
                      <a:pt x="46" y="151"/>
                    </a:cubicBezTo>
                    <a:cubicBezTo>
                      <a:pt x="38" y="151"/>
                      <a:pt x="32" y="150"/>
                      <a:pt x="26" y="148"/>
                    </a:cubicBezTo>
                    <a:cubicBezTo>
                      <a:pt x="20" y="145"/>
                      <a:pt x="16" y="142"/>
                      <a:pt x="12" y="139"/>
                    </a:cubicBezTo>
                    <a:cubicBezTo>
                      <a:pt x="8" y="135"/>
                      <a:pt x="5" y="131"/>
                      <a:pt x="3" y="125"/>
                    </a:cubicBezTo>
                    <a:cubicBezTo>
                      <a:pt x="1" y="120"/>
                      <a:pt x="0" y="114"/>
                      <a:pt x="0" y="108"/>
                    </a:cubicBezTo>
                    <a:cubicBezTo>
                      <a:pt x="0" y="102"/>
                      <a:pt x="1" y="96"/>
                      <a:pt x="3" y="91"/>
                    </a:cubicBezTo>
                    <a:cubicBezTo>
                      <a:pt x="4" y="85"/>
                      <a:pt x="7" y="81"/>
                      <a:pt x="11" y="76"/>
                    </a:cubicBezTo>
                    <a:cubicBezTo>
                      <a:pt x="15" y="72"/>
                      <a:pt x="20" y="69"/>
                      <a:pt x="25" y="66"/>
                    </a:cubicBezTo>
                    <a:cubicBezTo>
                      <a:pt x="31" y="63"/>
                      <a:pt x="39" y="61"/>
                      <a:pt x="47" y="60"/>
                    </a:cubicBezTo>
                    <a:cubicBezTo>
                      <a:pt x="89" y="55"/>
                      <a:pt x="89" y="55"/>
                      <a:pt x="89" y="55"/>
                    </a:cubicBezTo>
                    <a:cubicBezTo>
                      <a:pt x="89" y="44"/>
                      <a:pt x="87" y="37"/>
                      <a:pt x="82" y="32"/>
                    </a:cubicBezTo>
                    <a:cubicBezTo>
                      <a:pt x="77" y="28"/>
                      <a:pt x="70" y="25"/>
                      <a:pt x="62" y="25"/>
                    </a:cubicBezTo>
                    <a:cubicBezTo>
                      <a:pt x="53" y="25"/>
                      <a:pt x="44" y="27"/>
                      <a:pt x="36" y="30"/>
                    </a:cubicBezTo>
                    <a:cubicBezTo>
                      <a:pt x="28" y="33"/>
                      <a:pt x="20" y="36"/>
                      <a:pt x="14" y="41"/>
                    </a:cubicBezTo>
                    <a:cubicBezTo>
                      <a:pt x="14" y="13"/>
                      <a:pt x="14" y="13"/>
                      <a:pt x="14" y="13"/>
                    </a:cubicBezTo>
                    <a:cubicBezTo>
                      <a:pt x="16" y="11"/>
                      <a:pt x="19" y="10"/>
                      <a:pt x="23" y="8"/>
                    </a:cubicBezTo>
                    <a:cubicBezTo>
                      <a:pt x="26" y="7"/>
                      <a:pt x="31" y="6"/>
                      <a:pt x="35" y="4"/>
                    </a:cubicBezTo>
                    <a:cubicBezTo>
                      <a:pt x="40" y="3"/>
                      <a:pt x="45" y="2"/>
                      <a:pt x="50" y="1"/>
                    </a:cubicBezTo>
                    <a:cubicBezTo>
                      <a:pt x="55" y="0"/>
                      <a:pt x="60" y="0"/>
                      <a:pt x="65" y="0"/>
                    </a:cubicBezTo>
                    <a:cubicBezTo>
                      <a:pt x="75" y="0"/>
                      <a:pt x="83" y="1"/>
                      <a:pt x="90" y="4"/>
                    </a:cubicBezTo>
                    <a:cubicBezTo>
                      <a:pt x="97" y="6"/>
                      <a:pt x="103" y="10"/>
                      <a:pt x="107" y="15"/>
                    </a:cubicBezTo>
                    <a:cubicBezTo>
                      <a:pt x="112" y="19"/>
                      <a:pt x="115" y="25"/>
                      <a:pt x="117" y="32"/>
                    </a:cubicBezTo>
                    <a:cubicBezTo>
                      <a:pt x="120" y="39"/>
                      <a:pt x="121" y="47"/>
                      <a:pt x="121" y="56"/>
                    </a:cubicBezTo>
                    <a:cubicBezTo>
                      <a:pt x="121" y="147"/>
                      <a:pt x="121" y="147"/>
                      <a:pt x="121" y="147"/>
                    </a:cubicBezTo>
                    <a:lnTo>
                      <a:pt x="89" y="147"/>
                    </a:lnTo>
                    <a:close/>
                    <a:moveTo>
                      <a:pt x="58" y="81"/>
                    </a:moveTo>
                    <a:cubicBezTo>
                      <a:pt x="53" y="82"/>
                      <a:pt x="48" y="83"/>
                      <a:pt x="45" y="84"/>
                    </a:cubicBezTo>
                    <a:cubicBezTo>
                      <a:pt x="41" y="86"/>
                      <a:pt x="39" y="87"/>
                      <a:pt x="37" y="89"/>
                    </a:cubicBezTo>
                    <a:cubicBezTo>
                      <a:pt x="35" y="91"/>
                      <a:pt x="34" y="93"/>
                      <a:pt x="33" y="96"/>
                    </a:cubicBezTo>
                    <a:cubicBezTo>
                      <a:pt x="32" y="98"/>
                      <a:pt x="32" y="101"/>
                      <a:pt x="32" y="105"/>
                    </a:cubicBezTo>
                    <a:cubicBezTo>
                      <a:pt x="32" y="108"/>
                      <a:pt x="32" y="110"/>
                      <a:pt x="33" y="113"/>
                    </a:cubicBezTo>
                    <a:cubicBezTo>
                      <a:pt x="35" y="115"/>
                      <a:pt x="36" y="117"/>
                      <a:pt x="38" y="119"/>
                    </a:cubicBezTo>
                    <a:cubicBezTo>
                      <a:pt x="40" y="121"/>
                      <a:pt x="43" y="122"/>
                      <a:pt x="46" y="123"/>
                    </a:cubicBezTo>
                    <a:cubicBezTo>
                      <a:pt x="49" y="124"/>
                      <a:pt x="52" y="125"/>
                      <a:pt x="56" y="125"/>
                    </a:cubicBezTo>
                    <a:cubicBezTo>
                      <a:pt x="61" y="125"/>
                      <a:pt x="65" y="124"/>
                      <a:pt x="69" y="122"/>
                    </a:cubicBezTo>
                    <a:cubicBezTo>
                      <a:pt x="73" y="120"/>
                      <a:pt x="77" y="118"/>
                      <a:pt x="80" y="115"/>
                    </a:cubicBezTo>
                    <a:cubicBezTo>
                      <a:pt x="83" y="112"/>
                      <a:pt x="85" y="108"/>
                      <a:pt x="87" y="104"/>
                    </a:cubicBezTo>
                    <a:cubicBezTo>
                      <a:pt x="88" y="100"/>
                      <a:pt x="89" y="95"/>
                      <a:pt x="89" y="90"/>
                    </a:cubicBezTo>
                    <a:cubicBezTo>
                      <a:pt x="89" y="77"/>
                      <a:pt x="89" y="77"/>
                      <a:pt x="89" y="77"/>
                    </a:cubicBezTo>
                    <a:lnTo>
                      <a:pt x="58" y="8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202" name="Rectangle 34">
                <a:extLst>
                  <a:ext uri="{FF2B5EF4-FFF2-40B4-BE49-F238E27FC236}">
                    <a16:creationId xmlns:a16="http://schemas.microsoft.com/office/drawing/2014/main" id="{F1D19EF0-C01D-4E77-82C9-296D45998FE1}"/>
                  </a:ext>
                </a:extLst>
              </p:cNvPr>
              <p:cNvSpPr>
                <a:spLocks noChangeArrowheads="1"/>
              </p:cNvSpPr>
              <p:nvPr/>
            </p:nvSpPr>
            <p:spPr bwMode="black">
              <a:xfrm>
                <a:off x="1115570" y="5611897"/>
                <a:ext cx="25055" cy="167180"/>
              </a:xfrm>
              <a:prstGeom prst="rect">
                <a:avLst/>
              </a:pr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203" name="Freeform 35">
                <a:extLst>
                  <a:ext uri="{FF2B5EF4-FFF2-40B4-BE49-F238E27FC236}">
                    <a16:creationId xmlns:a16="http://schemas.microsoft.com/office/drawing/2014/main" id="{2C60D174-4B7C-4D6B-941E-E99CC6DE4597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1160928" y="5663736"/>
                <a:ext cx="93741" cy="118365"/>
              </a:xfrm>
              <a:custGeom>
                <a:avLst/>
                <a:gdLst/>
                <a:ahLst/>
                <a:cxnLst>
                  <a:cxn ang="0">
                    <a:pos x="88" y="147"/>
                  </a:cxn>
                  <a:cxn ang="0">
                    <a:pos x="88" y="127"/>
                  </a:cxn>
                  <a:cxn ang="0">
                    <a:pos x="88" y="127"/>
                  </a:cxn>
                  <a:cxn ang="0">
                    <a:pos x="70" y="145"/>
                  </a:cxn>
                  <a:cxn ang="0">
                    <a:pos x="45" y="151"/>
                  </a:cxn>
                  <a:cxn ang="0">
                    <a:pos x="26" y="148"/>
                  </a:cxn>
                  <a:cxn ang="0">
                    <a:pos x="11" y="139"/>
                  </a:cxn>
                  <a:cxn ang="0">
                    <a:pos x="3" y="125"/>
                  </a:cxn>
                  <a:cxn ang="0">
                    <a:pos x="0" y="108"/>
                  </a:cxn>
                  <a:cxn ang="0">
                    <a:pos x="2" y="91"/>
                  </a:cxn>
                  <a:cxn ang="0">
                    <a:pos x="11" y="76"/>
                  </a:cxn>
                  <a:cxn ang="0">
                    <a:pos x="25" y="66"/>
                  </a:cxn>
                  <a:cxn ang="0">
                    <a:pos x="47" y="60"/>
                  </a:cxn>
                  <a:cxn ang="0">
                    <a:pos x="89" y="55"/>
                  </a:cxn>
                  <a:cxn ang="0">
                    <a:pos x="81" y="32"/>
                  </a:cxn>
                  <a:cxn ang="0">
                    <a:pos x="61" y="25"/>
                  </a:cxn>
                  <a:cxn ang="0">
                    <a:pos x="36" y="30"/>
                  </a:cxn>
                  <a:cxn ang="0">
                    <a:pos x="14" y="41"/>
                  </a:cxn>
                  <a:cxn ang="0">
                    <a:pos x="14" y="13"/>
                  </a:cxn>
                  <a:cxn ang="0">
                    <a:pos x="22" y="8"/>
                  </a:cxn>
                  <a:cxn ang="0">
                    <a:pos x="35" y="4"/>
                  </a:cxn>
                  <a:cxn ang="0">
                    <a:pos x="50" y="1"/>
                  </a:cxn>
                  <a:cxn ang="0">
                    <a:pos x="65" y="0"/>
                  </a:cxn>
                  <a:cxn ang="0">
                    <a:pos x="89" y="4"/>
                  </a:cxn>
                  <a:cxn ang="0">
                    <a:pos x="107" y="15"/>
                  </a:cxn>
                  <a:cxn ang="0">
                    <a:pos x="117" y="32"/>
                  </a:cxn>
                  <a:cxn ang="0">
                    <a:pos x="120" y="56"/>
                  </a:cxn>
                  <a:cxn ang="0">
                    <a:pos x="120" y="147"/>
                  </a:cxn>
                  <a:cxn ang="0">
                    <a:pos x="88" y="147"/>
                  </a:cxn>
                  <a:cxn ang="0">
                    <a:pos x="58" y="81"/>
                  </a:cxn>
                  <a:cxn ang="0">
                    <a:pos x="44" y="84"/>
                  </a:cxn>
                  <a:cxn ang="0">
                    <a:pos x="37" y="89"/>
                  </a:cxn>
                  <a:cxn ang="0">
                    <a:pos x="33" y="96"/>
                  </a:cxn>
                  <a:cxn ang="0">
                    <a:pos x="31" y="105"/>
                  </a:cxn>
                  <a:cxn ang="0">
                    <a:pos x="33" y="113"/>
                  </a:cxn>
                  <a:cxn ang="0">
                    <a:pos x="38" y="119"/>
                  </a:cxn>
                  <a:cxn ang="0">
                    <a:pos x="45" y="123"/>
                  </a:cxn>
                  <a:cxn ang="0">
                    <a:pos x="55" y="125"/>
                  </a:cxn>
                  <a:cxn ang="0">
                    <a:pos x="69" y="122"/>
                  </a:cxn>
                  <a:cxn ang="0">
                    <a:pos x="79" y="115"/>
                  </a:cxn>
                  <a:cxn ang="0">
                    <a:pos x="86" y="104"/>
                  </a:cxn>
                  <a:cxn ang="0">
                    <a:pos x="89" y="90"/>
                  </a:cxn>
                  <a:cxn ang="0">
                    <a:pos x="89" y="77"/>
                  </a:cxn>
                  <a:cxn ang="0">
                    <a:pos x="58" y="81"/>
                  </a:cxn>
                </a:cxnLst>
                <a:rect l="0" t="0" r="r" b="b"/>
                <a:pathLst>
                  <a:path w="120" h="151">
                    <a:moveTo>
                      <a:pt x="88" y="147"/>
                    </a:moveTo>
                    <a:cubicBezTo>
                      <a:pt x="88" y="127"/>
                      <a:pt x="88" y="127"/>
                      <a:pt x="88" y="127"/>
                    </a:cubicBezTo>
                    <a:cubicBezTo>
                      <a:pt x="88" y="127"/>
                      <a:pt x="88" y="127"/>
                      <a:pt x="88" y="127"/>
                    </a:cubicBezTo>
                    <a:cubicBezTo>
                      <a:pt x="83" y="135"/>
                      <a:pt x="77" y="141"/>
                      <a:pt x="70" y="145"/>
                    </a:cubicBezTo>
                    <a:cubicBezTo>
                      <a:pt x="63" y="149"/>
                      <a:pt x="55" y="151"/>
                      <a:pt x="45" y="151"/>
                    </a:cubicBezTo>
                    <a:cubicBezTo>
                      <a:pt x="38" y="151"/>
                      <a:pt x="31" y="150"/>
                      <a:pt x="26" y="148"/>
                    </a:cubicBezTo>
                    <a:cubicBezTo>
                      <a:pt x="20" y="145"/>
                      <a:pt x="15" y="142"/>
                      <a:pt x="11" y="139"/>
                    </a:cubicBezTo>
                    <a:cubicBezTo>
                      <a:pt x="7" y="135"/>
                      <a:pt x="5" y="131"/>
                      <a:pt x="3" y="125"/>
                    </a:cubicBezTo>
                    <a:cubicBezTo>
                      <a:pt x="1" y="120"/>
                      <a:pt x="0" y="114"/>
                      <a:pt x="0" y="108"/>
                    </a:cubicBezTo>
                    <a:cubicBezTo>
                      <a:pt x="0" y="102"/>
                      <a:pt x="0" y="96"/>
                      <a:pt x="2" y="91"/>
                    </a:cubicBezTo>
                    <a:cubicBezTo>
                      <a:pt x="4" y="85"/>
                      <a:pt x="7" y="81"/>
                      <a:pt x="11" y="76"/>
                    </a:cubicBezTo>
                    <a:cubicBezTo>
                      <a:pt x="14" y="72"/>
                      <a:pt x="19" y="69"/>
                      <a:pt x="25" y="66"/>
                    </a:cubicBezTo>
                    <a:cubicBezTo>
                      <a:pt x="31" y="63"/>
                      <a:pt x="38" y="61"/>
                      <a:pt x="47" y="60"/>
                    </a:cubicBezTo>
                    <a:cubicBezTo>
                      <a:pt x="89" y="55"/>
                      <a:pt x="89" y="55"/>
                      <a:pt x="89" y="55"/>
                    </a:cubicBezTo>
                    <a:cubicBezTo>
                      <a:pt x="89" y="44"/>
                      <a:pt x="86" y="37"/>
                      <a:pt x="81" y="32"/>
                    </a:cubicBezTo>
                    <a:cubicBezTo>
                      <a:pt x="77" y="28"/>
                      <a:pt x="70" y="25"/>
                      <a:pt x="61" y="25"/>
                    </a:cubicBezTo>
                    <a:cubicBezTo>
                      <a:pt x="53" y="25"/>
                      <a:pt x="44" y="27"/>
                      <a:pt x="36" y="30"/>
                    </a:cubicBezTo>
                    <a:cubicBezTo>
                      <a:pt x="27" y="33"/>
                      <a:pt x="20" y="36"/>
                      <a:pt x="14" y="41"/>
                    </a:cubicBezTo>
                    <a:cubicBezTo>
                      <a:pt x="14" y="13"/>
                      <a:pt x="14" y="13"/>
                      <a:pt x="14" y="13"/>
                    </a:cubicBezTo>
                    <a:cubicBezTo>
                      <a:pt x="16" y="11"/>
                      <a:pt x="19" y="10"/>
                      <a:pt x="22" y="8"/>
                    </a:cubicBezTo>
                    <a:cubicBezTo>
                      <a:pt x="26" y="7"/>
                      <a:pt x="30" y="6"/>
                      <a:pt x="35" y="4"/>
                    </a:cubicBezTo>
                    <a:cubicBezTo>
                      <a:pt x="40" y="3"/>
                      <a:pt x="45" y="2"/>
                      <a:pt x="50" y="1"/>
                    </a:cubicBezTo>
                    <a:cubicBezTo>
                      <a:pt x="55" y="0"/>
                      <a:pt x="60" y="0"/>
                      <a:pt x="65" y="0"/>
                    </a:cubicBezTo>
                    <a:cubicBezTo>
                      <a:pt x="74" y="0"/>
                      <a:pt x="82" y="1"/>
                      <a:pt x="89" y="4"/>
                    </a:cubicBezTo>
                    <a:cubicBezTo>
                      <a:pt x="96" y="6"/>
                      <a:pt x="102" y="10"/>
                      <a:pt x="107" y="15"/>
                    </a:cubicBezTo>
                    <a:cubicBezTo>
                      <a:pt x="111" y="19"/>
                      <a:pt x="115" y="25"/>
                      <a:pt x="117" y="32"/>
                    </a:cubicBezTo>
                    <a:cubicBezTo>
                      <a:pt x="119" y="39"/>
                      <a:pt x="120" y="47"/>
                      <a:pt x="120" y="56"/>
                    </a:cubicBezTo>
                    <a:cubicBezTo>
                      <a:pt x="120" y="147"/>
                      <a:pt x="120" y="147"/>
                      <a:pt x="120" y="147"/>
                    </a:cubicBezTo>
                    <a:lnTo>
                      <a:pt x="88" y="147"/>
                    </a:lnTo>
                    <a:close/>
                    <a:moveTo>
                      <a:pt x="58" y="81"/>
                    </a:moveTo>
                    <a:cubicBezTo>
                      <a:pt x="52" y="82"/>
                      <a:pt x="48" y="83"/>
                      <a:pt x="44" y="84"/>
                    </a:cubicBezTo>
                    <a:cubicBezTo>
                      <a:pt x="41" y="86"/>
                      <a:pt x="38" y="87"/>
                      <a:pt x="37" y="89"/>
                    </a:cubicBezTo>
                    <a:cubicBezTo>
                      <a:pt x="35" y="91"/>
                      <a:pt x="33" y="93"/>
                      <a:pt x="33" y="96"/>
                    </a:cubicBezTo>
                    <a:cubicBezTo>
                      <a:pt x="32" y="98"/>
                      <a:pt x="31" y="101"/>
                      <a:pt x="31" y="105"/>
                    </a:cubicBezTo>
                    <a:cubicBezTo>
                      <a:pt x="31" y="108"/>
                      <a:pt x="32" y="110"/>
                      <a:pt x="33" y="113"/>
                    </a:cubicBezTo>
                    <a:cubicBezTo>
                      <a:pt x="34" y="115"/>
                      <a:pt x="36" y="117"/>
                      <a:pt x="38" y="119"/>
                    </a:cubicBezTo>
                    <a:cubicBezTo>
                      <a:pt x="40" y="121"/>
                      <a:pt x="42" y="122"/>
                      <a:pt x="45" y="123"/>
                    </a:cubicBezTo>
                    <a:cubicBezTo>
                      <a:pt x="48" y="124"/>
                      <a:pt x="52" y="125"/>
                      <a:pt x="55" y="125"/>
                    </a:cubicBezTo>
                    <a:cubicBezTo>
                      <a:pt x="60" y="125"/>
                      <a:pt x="65" y="124"/>
                      <a:pt x="69" y="122"/>
                    </a:cubicBezTo>
                    <a:cubicBezTo>
                      <a:pt x="73" y="120"/>
                      <a:pt x="77" y="118"/>
                      <a:pt x="79" y="115"/>
                    </a:cubicBezTo>
                    <a:cubicBezTo>
                      <a:pt x="82" y="112"/>
                      <a:pt x="85" y="108"/>
                      <a:pt x="86" y="104"/>
                    </a:cubicBezTo>
                    <a:cubicBezTo>
                      <a:pt x="88" y="100"/>
                      <a:pt x="89" y="95"/>
                      <a:pt x="89" y="90"/>
                    </a:cubicBezTo>
                    <a:cubicBezTo>
                      <a:pt x="89" y="77"/>
                      <a:pt x="89" y="77"/>
                      <a:pt x="89" y="77"/>
                    </a:cubicBezTo>
                    <a:lnTo>
                      <a:pt x="58" y="8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204" name="Freeform 36">
                <a:extLst>
                  <a:ext uri="{FF2B5EF4-FFF2-40B4-BE49-F238E27FC236}">
                    <a16:creationId xmlns:a16="http://schemas.microsoft.com/office/drawing/2014/main" id="{7E7B2333-2432-4EFA-803A-D2CD7BFA8A6D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1279293" y="5663736"/>
                <a:ext cx="168043" cy="115341"/>
              </a:xfrm>
              <a:custGeom>
                <a:avLst/>
                <a:gdLst/>
                <a:ahLst/>
                <a:cxnLst>
                  <a:cxn ang="0">
                    <a:pos x="182" y="147"/>
                  </a:cxn>
                  <a:cxn ang="0">
                    <a:pos x="182" y="66"/>
                  </a:cxn>
                  <a:cxn ang="0">
                    <a:pos x="180" y="46"/>
                  </a:cxn>
                  <a:cxn ang="0">
                    <a:pos x="175" y="34"/>
                  </a:cxn>
                  <a:cxn ang="0">
                    <a:pos x="166" y="28"/>
                  </a:cxn>
                  <a:cxn ang="0">
                    <a:pos x="154" y="26"/>
                  </a:cxn>
                  <a:cxn ang="0">
                    <a:pos x="142" y="30"/>
                  </a:cxn>
                  <a:cxn ang="0">
                    <a:pos x="132" y="38"/>
                  </a:cxn>
                  <a:cxn ang="0">
                    <a:pos x="126" y="51"/>
                  </a:cxn>
                  <a:cxn ang="0">
                    <a:pos x="124" y="66"/>
                  </a:cxn>
                  <a:cxn ang="0">
                    <a:pos x="124" y="147"/>
                  </a:cxn>
                  <a:cxn ang="0">
                    <a:pos x="91" y="147"/>
                  </a:cxn>
                  <a:cxn ang="0">
                    <a:pos x="91" y="63"/>
                  </a:cxn>
                  <a:cxn ang="0">
                    <a:pos x="89" y="46"/>
                  </a:cxn>
                  <a:cxn ang="0">
                    <a:pos x="84" y="35"/>
                  </a:cxn>
                  <a:cxn ang="0">
                    <a:pos x="75" y="28"/>
                  </a:cxn>
                  <a:cxn ang="0">
                    <a:pos x="63" y="26"/>
                  </a:cxn>
                  <a:cxn ang="0">
                    <a:pos x="51" y="29"/>
                  </a:cxn>
                  <a:cxn ang="0">
                    <a:pos x="41" y="37"/>
                  </a:cxn>
                  <a:cxn ang="0">
                    <a:pos x="35" y="50"/>
                  </a:cxn>
                  <a:cxn ang="0">
                    <a:pos x="33" y="66"/>
                  </a:cxn>
                  <a:cxn ang="0">
                    <a:pos x="33" y="147"/>
                  </a:cxn>
                  <a:cxn ang="0">
                    <a:pos x="0" y="147"/>
                  </a:cxn>
                  <a:cxn ang="0">
                    <a:pos x="0" y="3"/>
                  </a:cxn>
                  <a:cxn ang="0">
                    <a:pos x="33" y="3"/>
                  </a:cxn>
                  <a:cxn ang="0">
                    <a:pos x="33" y="26"/>
                  </a:cxn>
                  <a:cxn ang="0">
                    <a:pos x="33" y="26"/>
                  </a:cxn>
                  <a:cxn ang="0">
                    <a:pos x="52" y="6"/>
                  </a:cxn>
                  <a:cxn ang="0">
                    <a:pos x="79" y="0"/>
                  </a:cxn>
                  <a:cxn ang="0">
                    <a:pos x="93" y="2"/>
                  </a:cxn>
                  <a:cxn ang="0">
                    <a:pos x="104" y="7"/>
                  </a:cxn>
                  <a:cxn ang="0">
                    <a:pos x="114" y="16"/>
                  </a:cxn>
                  <a:cxn ang="0">
                    <a:pos x="120" y="28"/>
                  </a:cxn>
                  <a:cxn ang="0">
                    <a:pos x="140" y="7"/>
                  </a:cxn>
                  <a:cxn ang="0">
                    <a:pos x="168" y="0"/>
                  </a:cxn>
                  <a:cxn ang="0">
                    <a:pos x="203" y="14"/>
                  </a:cxn>
                  <a:cxn ang="0">
                    <a:pos x="215" y="58"/>
                  </a:cxn>
                  <a:cxn ang="0">
                    <a:pos x="215" y="147"/>
                  </a:cxn>
                  <a:cxn ang="0">
                    <a:pos x="182" y="147"/>
                  </a:cxn>
                </a:cxnLst>
                <a:rect l="0" t="0" r="r" b="b"/>
                <a:pathLst>
                  <a:path w="215" h="147">
                    <a:moveTo>
                      <a:pt x="182" y="147"/>
                    </a:moveTo>
                    <a:cubicBezTo>
                      <a:pt x="182" y="66"/>
                      <a:pt x="182" y="66"/>
                      <a:pt x="182" y="66"/>
                    </a:cubicBezTo>
                    <a:cubicBezTo>
                      <a:pt x="182" y="58"/>
                      <a:pt x="182" y="52"/>
                      <a:pt x="180" y="46"/>
                    </a:cubicBezTo>
                    <a:cubicBezTo>
                      <a:pt x="179" y="41"/>
                      <a:pt x="177" y="37"/>
                      <a:pt x="175" y="34"/>
                    </a:cubicBezTo>
                    <a:cubicBezTo>
                      <a:pt x="172" y="31"/>
                      <a:pt x="169" y="29"/>
                      <a:pt x="166" y="28"/>
                    </a:cubicBezTo>
                    <a:cubicBezTo>
                      <a:pt x="162" y="27"/>
                      <a:pt x="158" y="26"/>
                      <a:pt x="154" y="26"/>
                    </a:cubicBezTo>
                    <a:cubicBezTo>
                      <a:pt x="149" y="26"/>
                      <a:pt x="145" y="27"/>
                      <a:pt x="142" y="30"/>
                    </a:cubicBezTo>
                    <a:cubicBezTo>
                      <a:pt x="138" y="32"/>
                      <a:pt x="135" y="35"/>
                      <a:pt x="132" y="38"/>
                    </a:cubicBezTo>
                    <a:cubicBezTo>
                      <a:pt x="129" y="42"/>
                      <a:pt x="127" y="46"/>
                      <a:pt x="126" y="51"/>
                    </a:cubicBezTo>
                    <a:cubicBezTo>
                      <a:pt x="124" y="56"/>
                      <a:pt x="124" y="61"/>
                      <a:pt x="124" y="66"/>
                    </a:cubicBezTo>
                    <a:cubicBezTo>
                      <a:pt x="124" y="147"/>
                      <a:pt x="124" y="147"/>
                      <a:pt x="124" y="147"/>
                    </a:cubicBezTo>
                    <a:cubicBezTo>
                      <a:pt x="91" y="147"/>
                      <a:pt x="91" y="147"/>
                      <a:pt x="91" y="147"/>
                    </a:cubicBezTo>
                    <a:cubicBezTo>
                      <a:pt x="91" y="63"/>
                      <a:pt x="91" y="63"/>
                      <a:pt x="91" y="63"/>
                    </a:cubicBezTo>
                    <a:cubicBezTo>
                      <a:pt x="91" y="56"/>
                      <a:pt x="91" y="51"/>
                      <a:pt x="89" y="46"/>
                    </a:cubicBezTo>
                    <a:cubicBezTo>
                      <a:pt x="88" y="41"/>
                      <a:pt x="86" y="38"/>
                      <a:pt x="84" y="35"/>
                    </a:cubicBezTo>
                    <a:cubicBezTo>
                      <a:pt x="81" y="32"/>
                      <a:pt x="78" y="30"/>
                      <a:pt x="75" y="28"/>
                    </a:cubicBezTo>
                    <a:cubicBezTo>
                      <a:pt x="71" y="27"/>
                      <a:pt x="67" y="26"/>
                      <a:pt x="63" y="26"/>
                    </a:cubicBezTo>
                    <a:cubicBezTo>
                      <a:pt x="59" y="26"/>
                      <a:pt x="55" y="27"/>
                      <a:pt x="51" y="29"/>
                    </a:cubicBezTo>
                    <a:cubicBezTo>
                      <a:pt x="47" y="31"/>
                      <a:pt x="44" y="34"/>
                      <a:pt x="41" y="37"/>
                    </a:cubicBezTo>
                    <a:cubicBezTo>
                      <a:pt x="39" y="41"/>
                      <a:pt x="37" y="45"/>
                      <a:pt x="35" y="50"/>
                    </a:cubicBezTo>
                    <a:cubicBezTo>
                      <a:pt x="34" y="55"/>
                      <a:pt x="33" y="60"/>
                      <a:pt x="33" y="66"/>
                    </a:cubicBezTo>
                    <a:cubicBezTo>
                      <a:pt x="33" y="147"/>
                      <a:pt x="33" y="147"/>
                      <a:pt x="33" y="147"/>
                    </a:cubicBezTo>
                    <a:cubicBezTo>
                      <a:pt x="0" y="147"/>
                      <a:pt x="0" y="147"/>
                      <a:pt x="0" y="147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33" y="3"/>
                      <a:pt x="33" y="3"/>
                      <a:pt x="33" y="3"/>
                    </a:cubicBezTo>
                    <a:cubicBezTo>
                      <a:pt x="33" y="26"/>
                      <a:pt x="33" y="26"/>
                      <a:pt x="33" y="26"/>
                    </a:cubicBezTo>
                    <a:cubicBezTo>
                      <a:pt x="33" y="26"/>
                      <a:pt x="33" y="26"/>
                      <a:pt x="33" y="26"/>
                    </a:cubicBezTo>
                    <a:cubicBezTo>
                      <a:pt x="38" y="17"/>
                      <a:pt x="45" y="11"/>
                      <a:pt x="52" y="6"/>
                    </a:cubicBezTo>
                    <a:cubicBezTo>
                      <a:pt x="60" y="2"/>
                      <a:pt x="69" y="0"/>
                      <a:pt x="79" y="0"/>
                    </a:cubicBezTo>
                    <a:cubicBezTo>
                      <a:pt x="84" y="0"/>
                      <a:pt x="88" y="1"/>
                      <a:pt x="93" y="2"/>
                    </a:cubicBezTo>
                    <a:cubicBezTo>
                      <a:pt x="97" y="3"/>
                      <a:pt x="101" y="5"/>
                      <a:pt x="104" y="7"/>
                    </a:cubicBezTo>
                    <a:cubicBezTo>
                      <a:pt x="108" y="10"/>
                      <a:pt x="111" y="13"/>
                      <a:pt x="114" y="16"/>
                    </a:cubicBezTo>
                    <a:cubicBezTo>
                      <a:pt x="116" y="20"/>
                      <a:pt x="118" y="24"/>
                      <a:pt x="120" y="28"/>
                    </a:cubicBezTo>
                    <a:cubicBezTo>
                      <a:pt x="125" y="18"/>
                      <a:pt x="132" y="11"/>
                      <a:pt x="140" y="7"/>
                    </a:cubicBezTo>
                    <a:cubicBezTo>
                      <a:pt x="148" y="2"/>
                      <a:pt x="157" y="0"/>
                      <a:pt x="168" y="0"/>
                    </a:cubicBezTo>
                    <a:cubicBezTo>
                      <a:pt x="183" y="0"/>
                      <a:pt x="195" y="4"/>
                      <a:pt x="203" y="14"/>
                    </a:cubicBezTo>
                    <a:cubicBezTo>
                      <a:pt x="211" y="23"/>
                      <a:pt x="215" y="38"/>
                      <a:pt x="215" y="58"/>
                    </a:cubicBezTo>
                    <a:cubicBezTo>
                      <a:pt x="215" y="147"/>
                      <a:pt x="215" y="147"/>
                      <a:pt x="215" y="147"/>
                    </a:cubicBezTo>
                    <a:lnTo>
                      <a:pt x="182" y="147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205" name="Freeform 37">
                <a:extLst>
                  <a:ext uri="{FF2B5EF4-FFF2-40B4-BE49-F238E27FC236}">
                    <a16:creationId xmlns:a16="http://schemas.microsoft.com/office/drawing/2014/main" id="{4B65A96E-3499-419C-AE44-0B796D7932F8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1464183" y="5663736"/>
                <a:ext cx="94605" cy="118365"/>
              </a:xfrm>
              <a:custGeom>
                <a:avLst/>
                <a:gdLst/>
                <a:ahLst/>
                <a:cxnLst>
                  <a:cxn ang="0">
                    <a:pos x="89" y="147"/>
                  </a:cxn>
                  <a:cxn ang="0">
                    <a:pos x="89" y="127"/>
                  </a:cxn>
                  <a:cxn ang="0">
                    <a:pos x="88" y="127"/>
                  </a:cxn>
                  <a:cxn ang="0">
                    <a:pos x="70" y="145"/>
                  </a:cxn>
                  <a:cxn ang="0">
                    <a:pos x="46" y="151"/>
                  </a:cxn>
                  <a:cxn ang="0">
                    <a:pos x="26" y="148"/>
                  </a:cxn>
                  <a:cxn ang="0">
                    <a:pos x="12" y="139"/>
                  </a:cxn>
                  <a:cxn ang="0">
                    <a:pos x="3" y="125"/>
                  </a:cxn>
                  <a:cxn ang="0">
                    <a:pos x="0" y="108"/>
                  </a:cxn>
                  <a:cxn ang="0">
                    <a:pos x="3" y="91"/>
                  </a:cxn>
                  <a:cxn ang="0">
                    <a:pos x="11" y="76"/>
                  </a:cxn>
                  <a:cxn ang="0">
                    <a:pos x="26" y="66"/>
                  </a:cxn>
                  <a:cxn ang="0">
                    <a:pos x="47" y="60"/>
                  </a:cxn>
                  <a:cxn ang="0">
                    <a:pos x="89" y="55"/>
                  </a:cxn>
                  <a:cxn ang="0">
                    <a:pos x="82" y="32"/>
                  </a:cxn>
                  <a:cxn ang="0">
                    <a:pos x="62" y="25"/>
                  </a:cxn>
                  <a:cxn ang="0">
                    <a:pos x="36" y="30"/>
                  </a:cxn>
                  <a:cxn ang="0">
                    <a:pos x="14" y="41"/>
                  </a:cxn>
                  <a:cxn ang="0">
                    <a:pos x="14" y="13"/>
                  </a:cxn>
                  <a:cxn ang="0">
                    <a:pos x="23" y="8"/>
                  </a:cxn>
                  <a:cxn ang="0">
                    <a:pos x="35" y="4"/>
                  </a:cxn>
                  <a:cxn ang="0">
                    <a:pos x="50" y="1"/>
                  </a:cxn>
                  <a:cxn ang="0">
                    <a:pos x="65" y="0"/>
                  </a:cxn>
                  <a:cxn ang="0">
                    <a:pos x="90" y="4"/>
                  </a:cxn>
                  <a:cxn ang="0">
                    <a:pos x="107" y="15"/>
                  </a:cxn>
                  <a:cxn ang="0">
                    <a:pos x="117" y="32"/>
                  </a:cxn>
                  <a:cxn ang="0">
                    <a:pos x="121" y="56"/>
                  </a:cxn>
                  <a:cxn ang="0">
                    <a:pos x="121" y="147"/>
                  </a:cxn>
                  <a:cxn ang="0">
                    <a:pos x="89" y="147"/>
                  </a:cxn>
                  <a:cxn ang="0">
                    <a:pos x="58" y="81"/>
                  </a:cxn>
                  <a:cxn ang="0">
                    <a:pos x="45" y="84"/>
                  </a:cxn>
                  <a:cxn ang="0">
                    <a:pos x="37" y="89"/>
                  </a:cxn>
                  <a:cxn ang="0">
                    <a:pos x="33" y="96"/>
                  </a:cxn>
                  <a:cxn ang="0">
                    <a:pos x="32" y="105"/>
                  </a:cxn>
                  <a:cxn ang="0">
                    <a:pos x="34" y="113"/>
                  </a:cxn>
                  <a:cxn ang="0">
                    <a:pos x="38" y="119"/>
                  </a:cxn>
                  <a:cxn ang="0">
                    <a:pos x="46" y="123"/>
                  </a:cxn>
                  <a:cxn ang="0">
                    <a:pos x="56" y="125"/>
                  </a:cxn>
                  <a:cxn ang="0">
                    <a:pos x="70" y="122"/>
                  </a:cxn>
                  <a:cxn ang="0">
                    <a:pos x="80" y="115"/>
                  </a:cxn>
                  <a:cxn ang="0">
                    <a:pos x="87" y="104"/>
                  </a:cxn>
                  <a:cxn ang="0">
                    <a:pos x="89" y="90"/>
                  </a:cxn>
                  <a:cxn ang="0">
                    <a:pos x="89" y="77"/>
                  </a:cxn>
                  <a:cxn ang="0">
                    <a:pos x="58" y="81"/>
                  </a:cxn>
                </a:cxnLst>
                <a:rect l="0" t="0" r="r" b="b"/>
                <a:pathLst>
                  <a:path w="121" h="151">
                    <a:moveTo>
                      <a:pt x="89" y="147"/>
                    </a:moveTo>
                    <a:cubicBezTo>
                      <a:pt x="89" y="127"/>
                      <a:pt x="89" y="127"/>
                      <a:pt x="89" y="127"/>
                    </a:cubicBezTo>
                    <a:cubicBezTo>
                      <a:pt x="88" y="127"/>
                      <a:pt x="88" y="127"/>
                      <a:pt x="88" y="127"/>
                    </a:cubicBezTo>
                    <a:cubicBezTo>
                      <a:pt x="83" y="135"/>
                      <a:pt x="77" y="141"/>
                      <a:pt x="70" y="145"/>
                    </a:cubicBezTo>
                    <a:cubicBezTo>
                      <a:pt x="63" y="149"/>
                      <a:pt x="55" y="151"/>
                      <a:pt x="46" y="151"/>
                    </a:cubicBezTo>
                    <a:cubicBezTo>
                      <a:pt x="38" y="151"/>
                      <a:pt x="32" y="150"/>
                      <a:pt x="26" y="148"/>
                    </a:cubicBezTo>
                    <a:cubicBezTo>
                      <a:pt x="20" y="145"/>
                      <a:pt x="16" y="142"/>
                      <a:pt x="12" y="139"/>
                    </a:cubicBezTo>
                    <a:cubicBezTo>
                      <a:pt x="8" y="135"/>
                      <a:pt x="5" y="131"/>
                      <a:pt x="3" y="125"/>
                    </a:cubicBezTo>
                    <a:cubicBezTo>
                      <a:pt x="1" y="120"/>
                      <a:pt x="0" y="114"/>
                      <a:pt x="0" y="108"/>
                    </a:cubicBezTo>
                    <a:cubicBezTo>
                      <a:pt x="0" y="102"/>
                      <a:pt x="1" y="96"/>
                      <a:pt x="3" y="91"/>
                    </a:cubicBezTo>
                    <a:cubicBezTo>
                      <a:pt x="5" y="85"/>
                      <a:pt x="7" y="81"/>
                      <a:pt x="11" y="76"/>
                    </a:cubicBezTo>
                    <a:cubicBezTo>
                      <a:pt x="15" y="72"/>
                      <a:pt x="20" y="69"/>
                      <a:pt x="26" y="66"/>
                    </a:cubicBezTo>
                    <a:cubicBezTo>
                      <a:pt x="32" y="63"/>
                      <a:pt x="39" y="61"/>
                      <a:pt x="47" y="60"/>
                    </a:cubicBezTo>
                    <a:cubicBezTo>
                      <a:pt x="89" y="55"/>
                      <a:pt x="89" y="55"/>
                      <a:pt x="89" y="55"/>
                    </a:cubicBezTo>
                    <a:cubicBezTo>
                      <a:pt x="89" y="44"/>
                      <a:pt x="87" y="37"/>
                      <a:pt x="82" y="32"/>
                    </a:cubicBezTo>
                    <a:cubicBezTo>
                      <a:pt x="77" y="28"/>
                      <a:pt x="71" y="25"/>
                      <a:pt x="62" y="25"/>
                    </a:cubicBezTo>
                    <a:cubicBezTo>
                      <a:pt x="53" y="25"/>
                      <a:pt x="45" y="27"/>
                      <a:pt x="36" y="30"/>
                    </a:cubicBezTo>
                    <a:cubicBezTo>
                      <a:pt x="28" y="33"/>
                      <a:pt x="21" y="36"/>
                      <a:pt x="14" y="41"/>
                    </a:cubicBezTo>
                    <a:cubicBezTo>
                      <a:pt x="14" y="13"/>
                      <a:pt x="14" y="13"/>
                      <a:pt x="14" y="13"/>
                    </a:cubicBezTo>
                    <a:cubicBezTo>
                      <a:pt x="16" y="11"/>
                      <a:pt x="19" y="10"/>
                      <a:pt x="23" y="8"/>
                    </a:cubicBezTo>
                    <a:cubicBezTo>
                      <a:pt x="27" y="7"/>
                      <a:pt x="31" y="6"/>
                      <a:pt x="35" y="4"/>
                    </a:cubicBezTo>
                    <a:cubicBezTo>
                      <a:pt x="40" y="3"/>
                      <a:pt x="45" y="2"/>
                      <a:pt x="50" y="1"/>
                    </a:cubicBezTo>
                    <a:cubicBezTo>
                      <a:pt x="55" y="0"/>
                      <a:pt x="60" y="0"/>
                      <a:pt x="65" y="0"/>
                    </a:cubicBezTo>
                    <a:cubicBezTo>
                      <a:pt x="75" y="0"/>
                      <a:pt x="83" y="1"/>
                      <a:pt x="90" y="4"/>
                    </a:cubicBezTo>
                    <a:cubicBezTo>
                      <a:pt x="97" y="6"/>
                      <a:pt x="103" y="10"/>
                      <a:pt x="107" y="15"/>
                    </a:cubicBezTo>
                    <a:cubicBezTo>
                      <a:pt x="112" y="19"/>
                      <a:pt x="115" y="25"/>
                      <a:pt x="117" y="32"/>
                    </a:cubicBezTo>
                    <a:cubicBezTo>
                      <a:pt x="120" y="39"/>
                      <a:pt x="121" y="47"/>
                      <a:pt x="121" y="56"/>
                    </a:cubicBezTo>
                    <a:cubicBezTo>
                      <a:pt x="121" y="147"/>
                      <a:pt x="121" y="147"/>
                      <a:pt x="121" y="147"/>
                    </a:cubicBezTo>
                    <a:lnTo>
                      <a:pt x="89" y="147"/>
                    </a:lnTo>
                    <a:close/>
                    <a:moveTo>
                      <a:pt x="58" y="81"/>
                    </a:moveTo>
                    <a:cubicBezTo>
                      <a:pt x="53" y="82"/>
                      <a:pt x="48" y="83"/>
                      <a:pt x="45" y="84"/>
                    </a:cubicBezTo>
                    <a:cubicBezTo>
                      <a:pt x="42" y="86"/>
                      <a:pt x="39" y="87"/>
                      <a:pt x="37" y="89"/>
                    </a:cubicBezTo>
                    <a:cubicBezTo>
                      <a:pt x="35" y="91"/>
                      <a:pt x="34" y="93"/>
                      <a:pt x="33" y="96"/>
                    </a:cubicBezTo>
                    <a:cubicBezTo>
                      <a:pt x="32" y="98"/>
                      <a:pt x="32" y="101"/>
                      <a:pt x="32" y="105"/>
                    </a:cubicBezTo>
                    <a:cubicBezTo>
                      <a:pt x="32" y="108"/>
                      <a:pt x="33" y="110"/>
                      <a:pt x="34" y="113"/>
                    </a:cubicBezTo>
                    <a:cubicBezTo>
                      <a:pt x="35" y="115"/>
                      <a:pt x="36" y="117"/>
                      <a:pt x="38" y="119"/>
                    </a:cubicBezTo>
                    <a:cubicBezTo>
                      <a:pt x="40" y="121"/>
                      <a:pt x="43" y="122"/>
                      <a:pt x="46" y="123"/>
                    </a:cubicBezTo>
                    <a:cubicBezTo>
                      <a:pt x="49" y="124"/>
                      <a:pt x="52" y="125"/>
                      <a:pt x="56" y="125"/>
                    </a:cubicBezTo>
                    <a:cubicBezTo>
                      <a:pt x="61" y="125"/>
                      <a:pt x="65" y="124"/>
                      <a:pt x="70" y="122"/>
                    </a:cubicBezTo>
                    <a:cubicBezTo>
                      <a:pt x="74" y="120"/>
                      <a:pt x="77" y="118"/>
                      <a:pt x="80" y="115"/>
                    </a:cubicBezTo>
                    <a:cubicBezTo>
                      <a:pt x="83" y="112"/>
                      <a:pt x="85" y="108"/>
                      <a:pt x="87" y="104"/>
                    </a:cubicBezTo>
                    <a:cubicBezTo>
                      <a:pt x="88" y="100"/>
                      <a:pt x="89" y="95"/>
                      <a:pt x="89" y="90"/>
                    </a:cubicBezTo>
                    <a:cubicBezTo>
                      <a:pt x="89" y="77"/>
                      <a:pt x="89" y="77"/>
                      <a:pt x="89" y="77"/>
                    </a:cubicBezTo>
                    <a:lnTo>
                      <a:pt x="58" y="8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206" name="Freeform 38">
                <a:extLst>
                  <a:ext uri="{FF2B5EF4-FFF2-40B4-BE49-F238E27FC236}">
                    <a16:creationId xmlns:a16="http://schemas.microsoft.com/office/drawing/2014/main" id="{57967F39-DB94-4CD2-9556-37A60B778562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1571316" y="5632201"/>
                <a:ext cx="71278" cy="149900"/>
              </a:xfrm>
              <a:custGeom>
                <a:avLst/>
                <a:gdLst/>
                <a:ahLst/>
                <a:cxnLst>
                  <a:cxn ang="0">
                    <a:pos x="86" y="188"/>
                  </a:cxn>
                  <a:cxn ang="0">
                    <a:pos x="80" y="189"/>
                  </a:cxn>
                  <a:cxn ang="0">
                    <a:pos x="73" y="190"/>
                  </a:cxn>
                  <a:cxn ang="0">
                    <a:pos x="66" y="191"/>
                  </a:cxn>
                  <a:cxn ang="0">
                    <a:pos x="34" y="179"/>
                  </a:cxn>
                  <a:cxn ang="0">
                    <a:pos x="23" y="145"/>
                  </a:cxn>
                  <a:cxn ang="0">
                    <a:pos x="23" y="69"/>
                  </a:cxn>
                  <a:cxn ang="0">
                    <a:pos x="0" y="69"/>
                  </a:cxn>
                  <a:cxn ang="0">
                    <a:pos x="0" y="43"/>
                  </a:cxn>
                  <a:cxn ang="0">
                    <a:pos x="23" y="43"/>
                  </a:cxn>
                  <a:cxn ang="0">
                    <a:pos x="23" y="10"/>
                  </a:cxn>
                  <a:cxn ang="0">
                    <a:pos x="56" y="0"/>
                  </a:cxn>
                  <a:cxn ang="0">
                    <a:pos x="56" y="43"/>
                  </a:cxn>
                  <a:cxn ang="0">
                    <a:pos x="91" y="43"/>
                  </a:cxn>
                  <a:cxn ang="0">
                    <a:pos x="91" y="69"/>
                  </a:cxn>
                  <a:cxn ang="0">
                    <a:pos x="56" y="69"/>
                  </a:cxn>
                  <a:cxn ang="0">
                    <a:pos x="56" y="139"/>
                  </a:cxn>
                  <a:cxn ang="0">
                    <a:pos x="61" y="158"/>
                  </a:cxn>
                  <a:cxn ang="0">
                    <a:pos x="76" y="164"/>
                  </a:cxn>
                  <a:cxn ang="0">
                    <a:pos x="83" y="163"/>
                  </a:cxn>
                  <a:cxn ang="0">
                    <a:pos x="91" y="160"/>
                  </a:cxn>
                  <a:cxn ang="0">
                    <a:pos x="91" y="186"/>
                  </a:cxn>
                  <a:cxn ang="0">
                    <a:pos x="86" y="188"/>
                  </a:cxn>
                </a:cxnLst>
                <a:rect l="0" t="0" r="r" b="b"/>
                <a:pathLst>
                  <a:path w="91" h="191">
                    <a:moveTo>
                      <a:pt x="86" y="188"/>
                    </a:moveTo>
                    <a:cubicBezTo>
                      <a:pt x="84" y="188"/>
                      <a:pt x="82" y="189"/>
                      <a:pt x="80" y="189"/>
                    </a:cubicBezTo>
                    <a:cubicBezTo>
                      <a:pt x="78" y="190"/>
                      <a:pt x="75" y="190"/>
                      <a:pt x="73" y="190"/>
                    </a:cubicBezTo>
                    <a:cubicBezTo>
                      <a:pt x="70" y="191"/>
                      <a:pt x="68" y="191"/>
                      <a:pt x="66" y="191"/>
                    </a:cubicBezTo>
                    <a:cubicBezTo>
                      <a:pt x="51" y="191"/>
                      <a:pt x="41" y="187"/>
                      <a:pt x="34" y="179"/>
                    </a:cubicBezTo>
                    <a:cubicBezTo>
                      <a:pt x="27" y="171"/>
                      <a:pt x="23" y="160"/>
                      <a:pt x="23" y="145"/>
                    </a:cubicBezTo>
                    <a:cubicBezTo>
                      <a:pt x="23" y="69"/>
                      <a:pt x="23" y="69"/>
                      <a:pt x="23" y="69"/>
                    </a:cubicBezTo>
                    <a:cubicBezTo>
                      <a:pt x="0" y="69"/>
                      <a:pt x="0" y="69"/>
                      <a:pt x="0" y="69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23" y="43"/>
                      <a:pt x="23" y="43"/>
                      <a:pt x="23" y="43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56" y="0"/>
                      <a:pt x="56" y="0"/>
                      <a:pt x="56" y="0"/>
                    </a:cubicBezTo>
                    <a:cubicBezTo>
                      <a:pt x="56" y="43"/>
                      <a:pt x="56" y="43"/>
                      <a:pt x="56" y="43"/>
                    </a:cubicBezTo>
                    <a:cubicBezTo>
                      <a:pt x="91" y="43"/>
                      <a:pt x="91" y="43"/>
                      <a:pt x="91" y="43"/>
                    </a:cubicBezTo>
                    <a:cubicBezTo>
                      <a:pt x="91" y="69"/>
                      <a:pt x="91" y="69"/>
                      <a:pt x="91" y="69"/>
                    </a:cubicBezTo>
                    <a:cubicBezTo>
                      <a:pt x="56" y="69"/>
                      <a:pt x="56" y="69"/>
                      <a:pt x="56" y="69"/>
                    </a:cubicBezTo>
                    <a:cubicBezTo>
                      <a:pt x="56" y="139"/>
                      <a:pt x="56" y="139"/>
                      <a:pt x="56" y="139"/>
                    </a:cubicBezTo>
                    <a:cubicBezTo>
                      <a:pt x="56" y="148"/>
                      <a:pt x="58" y="155"/>
                      <a:pt x="61" y="158"/>
                    </a:cubicBezTo>
                    <a:cubicBezTo>
                      <a:pt x="64" y="162"/>
                      <a:pt x="69" y="164"/>
                      <a:pt x="76" y="164"/>
                    </a:cubicBezTo>
                    <a:cubicBezTo>
                      <a:pt x="78" y="164"/>
                      <a:pt x="81" y="164"/>
                      <a:pt x="83" y="163"/>
                    </a:cubicBezTo>
                    <a:cubicBezTo>
                      <a:pt x="86" y="162"/>
                      <a:pt x="89" y="161"/>
                      <a:pt x="91" y="160"/>
                    </a:cubicBezTo>
                    <a:cubicBezTo>
                      <a:pt x="91" y="186"/>
                      <a:pt x="91" y="186"/>
                      <a:pt x="91" y="186"/>
                    </a:cubicBezTo>
                    <a:cubicBezTo>
                      <a:pt x="90" y="186"/>
                      <a:pt x="88" y="187"/>
                      <a:pt x="86" y="18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207" name="Freeform 39">
                <a:extLst>
                  <a:ext uri="{FF2B5EF4-FFF2-40B4-BE49-F238E27FC236}">
                    <a16:creationId xmlns:a16="http://schemas.microsoft.com/office/drawing/2014/main" id="{E48CE500-F165-4A72-B776-2FA234AD2849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1721648" y="5621401"/>
                <a:ext cx="104541" cy="157676"/>
              </a:xfrm>
              <a:custGeom>
                <a:avLst/>
                <a:gdLst/>
                <a:ahLst/>
                <a:cxnLst>
                  <a:cxn ang="0">
                    <a:pos x="134" y="62"/>
                  </a:cxn>
                  <a:cxn ang="0">
                    <a:pos x="129" y="88"/>
                  </a:cxn>
                  <a:cxn ang="0">
                    <a:pos x="114" y="109"/>
                  </a:cxn>
                  <a:cxn ang="0">
                    <a:pos x="90" y="123"/>
                  </a:cxn>
                  <a:cxn ang="0">
                    <a:pos x="57" y="129"/>
                  </a:cxn>
                  <a:cxn ang="0">
                    <a:pos x="33" y="129"/>
                  </a:cxn>
                  <a:cxn ang="0">
                    <a:pos x="33" y="201"/>
                  </a:cxn>
                  <a:cxn ang="0">
                    <a:pos x="0" y="201"/>
                  </a:cxn>
                  <a:cxn ang="0">
                    <a:pos x="0" y="0"/>
                  </a:cxn>
                  <a:cxn ang="0">
                    <a:pos x="62" y="0"/>
                  </a:cxn>
                  <a:cxn ang="0">
                    <a:pos x="93" y="4"/>
                  </a:cxn>
                  <a:cxn ang="0">
                    <a:pos x="116" y="17"/>
                  </a:cxn>
                  <a:cxn ang="0">
                    <a:pos x="129" y="36"/>
                  </a:cxn>
                  <a:cxn ang="0">
                    <a:pos x="134" y="62"/>
                  </a:cxn>
                  <a:cxn ang="0">
                    <a:pos x="99" y="63"/>
                  </a:cxn>
                  <a:cxn ang="0">
                    <a:pos x="96" y="49"/>
                  </a:cxn>
                  <a:cxn ang="0">
                    <a:pos x="88" y="38"/>
                  </a:cxn>
                  <a:cxn ang="0">
                    <a:pos x="75" y="30"/>
                  </a:cxn>
                  <a:cxn ang="0">
                    <a:pos x="56" y="28"/>
                  </a:cxn>
                  <a:cxn ang="0">
                    <a:pos x="33" y="28"/>
                  </a:cxn>
                  <a:cxn ang="0">
                    <a:pos x="33" y="100"/>
                  </a:cxn>
                  <a:cxn ang="0">
                    <a:pos x="54" y="100"/>
                  </a:cxn>
                  <a:cxn ang="0">
                    <a:pos x="87" y="91"/>
                  </a:cxn>
                  <a:cxn ang="0">
                    <a:pos x="99" y="63"/>
                  </a:cxn>
                </a:cxnLst>
                <a:rect l="0" t="0" r="r" b="b"/>
                <a:pathLst>
                  <a:path w="134" h="201">
                    <a:moveTo>
                      <a:pt x="134" y="62"/>
                    </a:moveTo>
                    <a:cubicBezTo>
                      <a:pt x="134" y="71"/>
                      <a:pt x="132" y="80"/>
                      <a:pt x="129" y="88"/>
                    </a:cubicBezTo>
                    <a:cubicBezTo>
                      <a:pt x="125" y="96"/>
                      <a:pt x="120" y="103"/>
                      <a:pt x="114" y="109"/>
                    </a:cubicBezTo>
                    <a:cubicBezTo>
                      <a:pt x="107" y="115"/>
                      <a:pt x="99" y="120"/>
                      <a:pt x="90" y="123"/>
                    </a:cubicBezTo>
                    <a:cubicBezTo>
                      <a:pt x="80" y="127"/>
                      <a:pt x="69" y="129"/>
                      <a:pt x="57" y="129"/>
                    </a:cubicBezTo>
                    <a:cubicBezTo>
                      <a:pt x="33" y="129"/>
                      <a:pt x="33" y="129"/>
                      <a:pt x="33" y="129"/>
                    </a:cubicBezTo>
                    <a:cubicBezTo>
                      <a:pt x="33" y="201"/>
                      <a:pt x="33" y="201"/>
                      <a:pt x="33" y="201"/>
                    </a:cubicBezTo>
                    <a:cubicBezTo>
                      <a:pt x="0" y="201"/>
                      <a:pt x="0" y="201"/>
                      <a:pt x="0" y="20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62" y="0"/>
                      <a:pt x="62" y="0"/>
                      <a:pt x="62" y="0"/>
                    </a:cubicBezTo>
                    <a:cubicBezTo>
                      <a:pt x="74" y="0"/>
                      <a:pt x="84" y="1"/>
                      <a:pt x="93" y="4"/>
                    </a:cubicBezTo>
                    <a:cubicBezTo>
                      <a:pt x="102" y="7"/>
                      <a:pt x="110" y="11"/>
                      <a:pt x="116" y="17"/>
                    </a:cubicBezTo>
                    <a:cubicBezTo>
                      <a:pt x="122" y="22"/>
                      <a:pt x="126" y="29"/>
                      <a:pt x="129" y="36"/>
                    </a:cubicBezTo>
                    <a:cubicBezTo>
                      <a:pt x="132" y="44"/>
                      <a:pt x="134" y="53"/>
                      <a:pt x="134" y="62"/>
                    </a:cubicBezTo>
                    <a:close/>
                    <a:moveTo>
                      <a:pt x="99" y="63"/>
                    </a:moveTo>
                    <a:cubicBezTo>
                      <a:pt x="99" y="58"/>
                      <a:pt x="98" y="53"/>
                      <a:pt x="96" y="49"/>
                    </a:cubicBezTo>
                    <a:cubicBezTo>
                      <a:pt x="94" y="44"/>
                      <a:pt x="92" y="41"/>
                      <a:pt x="88" y="38"/>
                    </a:cubicBezTo>
                    <a:cubicBezTo>
                      <a:pt x="85" y="34"/>
                      <a:pt x="80" y="32"/>
                      <a:pt x="75" y="30"/>
                    </a:cubicBezTo>
                    <a:cubicBezTo>
                      <a:pt x="69" y="29"/>
                      <a:pt x="63" y="28"/>
                      <a:pt x="56" y="28"/>
                    </a:cubicBezTo>
                    <a:cubicBezTo>
                      <a:pt x="33" y="28"/>
                      <a:pt x="33" y="28"/>
                      <a:pt x="33" y="28"/>
                    </a:cubicBezTo>
                    <a:cubicBezTo>
                      <a:pt x="33" y="100"/>
                      <a:pt x="33" y="100"/>
                      <a:pt x="33" y="100"/>
                    </a:cubicBezTo>
                    <a:cubicBezTo>
                      <a:pt x="54" y="100"/>
                      <a:pt x="54" y="100"/>
                      <a:pt x="54" y="100"/>
                    </a:cubicBezTo>
                    <a:cubicBezTo>
                      <a:pt x="68" y="100"/>
                      <a:pt x="79" y="97"/>
                      <a:pt x="87" y="91"/>
                    </a:cubicBezTo>
                    <a:cubicBezTo>
                      <a:pt x="95" y="85"/>
                      <a:pt x="99" y="76"/>
                      <a:pt x="99" y="6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208" name="Freeform 40">
                <a:extLst>
                  <a:ext uri="{FF2B5EF4-FFF2-40B4-BE49-F238E27FC236}">
                    <a16:creationId xmlns:a16="http://schemas.microsoft.com/office/drawing/2014/main" id="{CB844AA7-E732-4FDC-BEA3-06E201DCE72B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1825757" y="5663736"/>
                <a:ext cx="115341" cy="118365"/>
              </a:xfrm>
              <a:custGeom>
                <a:avLst/>
                <a:gdLst/>
                <a:ahLst/>
                <a:cxnLst>
                  <a:cxn ang="0">
                    <a:pos x="148" y="74"/>
                  </a:cxn>
                  <a:cxn ang="0">
                    <a:pos x="142" y="106"/>
                  </a:cxn>
                  <a:cxn ang="0">
                    <a:pos x="127" y="130"/>
                  </a:cxn>
                  <a:cxn ang="0">
                    <a:pos x="103" y="145"/>
                  </a:cxn>
                  <a:cxn ang="0">
                    <a:pos x="73" y="151"/>
                  </a:cxn>
                  <a:cxn ang="0">
                    <a:pos x="42" y="145"/>
                  </a:cxn>
                  <a:cxn ang="0">
                    <a:pos x="19" y="131"/>
                  </a:cxn>
                  <a:cxn ang="0">
                    <a:pos x="5" y="107"/>
                  </a:cxn>
                  <a:cxn ang="0">
                    <a:pos x="0" y="77"/>
                  </a:cxn>
                  <a:cxn ang="0">
                    <a:pos x="5" y="44"/>
                  </a:cxn>
                  <a:cxn ang="0">
                    <a:pos x="21" y="19"/>
                  </a:cxn>
                  <a:cxn ang="0">
                    <a:pos x="45" y="5"/>
                  </a:cxn>
                  <a:cxn ang="0">
                    <a:pos x="76" y="0"/>
                  </a:cxn>
                  <a:cxn ang="0">
                    <a:pos x="107" y="5"/>
                  </a:cxn>
                  <a:cxn ang="0">
                    <a:pos x="129" y="20"/>
                  </a:cxn>
                  <a:cxn ang="0">
                    <a:pos x="143" y="44"/>
                  </a:cxn>
                  <a:cxn ang="0">
                    <a:pos x="148" y="74"/>
                  </a:cxn>
                  <a:cxn ang="0">
                    <a:pos x="114" y="75"/>
                  </a:cxn>
                  <a:cxn ang="0">
                    <a:pos x="103" y="39"/>
                  </a:cxn>
                  <a:cxn ang="0">
                    <a:pos x="74" y="26"/>
                  </a:cxn>
                  <a:cxn ang="0">
                    <a:pos x="58" y="29"/>
                  </a:cxn>
                  <a:cxn ang="0">
                    <a:pos x="45" y="38"/>
                  </a:cxn>
                  <a:cxn ang="0">
                    <a:pos x="37" y="54"/>
                  </a:cxn>
                  <a:cxn ang="0">
                    <a:pos x="34" y="76"/>
                  </a:cxn>
                  <a:cxn ang="0">
                    <a:pos x="37" y="97"/>
                  </a:cxn>
                  <a:cxn ang="0">
                    <a:pos x="45" y="112"/>
                  </a:cxn>
                  <a:cxn ang="0">
                    <a:pos x="58" y="121"/>
                  </a:cxn>
                  <a:cxn ang="0">
                    <a:pos x="75" y="124"/>
                  </a:cxn>
                  <a:cxn ang="0">
                    <a:pos x="104" y="112"/>
                  </a:cxn>
                  <a:cxn ang="0">
                    <a:pos x="114" y="75"/>
                  </a:cxn>
                </a:cxnLst>
                <a:rect l="0" t="0" r="r" b="b"/>
                <a:pathLst>
                  <a:path w="148" h="151">
                    <a:moveTo>
                      <a:pt x="148" y="74"/>
                    </a:moveTo>
                    <a:cubicBezTo>
                      <a:pt x="148" y="86"/>
                      <a:pt x="146" y="96"/>
                      <a:pt x="142" y="106"/>
                    </a:cubicBezTo>
                    <a:cubicBezTo>
                      <a:pt x="139" y="115"/>
                      <a:pt x="134" y="124"/>
                      <a:pt x="127" y="130"/>
                    </a:cubicBezTo>
                    <a:cubicBezTo>
                      <a:pt x="120" y="137"/>
                      <a:pt x="113" y="142"/>
                      <a:pt x="103" y="145"/>
                    </a:cubicBezTo>
                    <a:cubicBezTo>
                      <a:pt x="94" y="149"/>
                      <a:pt x="84" y="151"/>
                      <a:pt x="73" y="151"/>
                    </a:cubicBezTo>
                    <a:cubicBezTo>
                      <a:pt x="61" y="151"/>
                      <a:pt x="51" y="149"/>
                      <a:pt x="42" y="145"/>
                    </a:cubicBezTo>
                    <a:cubicBezTo>
                      <a:pt x="33" y="142"/>
                      <a:pt x="26" y="137"/>
                      <a:pt x="19" y="131"/>
                    </a:cubicBezTo>
                    <a:cubicBezTo>
                      <a:pt x="13" y="124"/>
                      <a:pt x="8" y="117"/>
                      <a:pt x="5" y="107"/>
                    </a:cubicBezTo>
                    <a:cubicBezTo>
                      <a:pt x="1" y="98"/>
                      <a:pt x="0" y="88"/>
                      <a:pt x="0" y="77"/>
                    </a:cubicBezTo>
                    <a:cubicBezTo>
                      <a:pt x="0" y="64"/>
                      <a:pt x="2" y="53"/>
                      <a:pt x="5" y="44"/>
                    </a:cubicBezTo>
                    <a:cubicBezTo>
                      <a:pt x="9" y="34"/>
                      <a:pt x="14" y="26"/>
                      <a:pt x="21" y="19"/>
                    </a:cubicBezTo>
                    <a:cubicBezTo>
                      <a:pt x="28" y="13"/>
                      <a:pt x="36" y="8"/>
                      <a:pt x="45" y="5"/>
                    </a:cubicBezTo>
                    <a:cubicBezTo>
                      <a:pt x="55" y="1"/>
                      <a:pt x="65" y="0"/>
                      <a:pt x="76" y="0"/>
                    </a:cubicBezTo>
                    <a:cubicBezTo>
                      <a:pt x="88" y="0"/>
                      <a:pt x="98" y="2"/>
                      <a:pt x="107" y="5"/>
                    </a:cubicBezTo>
                    <a:cubicBezTo>
                      <a:pt x="116" y="9"/>
                      <a:pt x="123" y="14"/>
                      <a:pt x="129" y="20"/>
                    </a:cubicBezTo>
                    <a:cubicBezTo>
                      <a:pt x="135" y="27"/>
                      <a:pt x="140" y="35"/>
                      <a:pt x="143" y="44"/>
                    </a:cubicBezTo>
                    <a:cubicBezTo>
                      <a:pt x="146" y="53"/>
                      <a:pt x="148" y="63"/>
                      <a:pt x="148" y="74"/>
                    </a:cubicBezTo>
                    <a:close/>
                    <a:moveTo>
                      <a:pt x="114" y="75"/>
                    </a:moveTo>
                    <a:cubicBezTo>
                      <a:pt x="114" y="59"/>
                      <a:pt x="110" y="47"/>
                      <a:pt x="103" y="39"/>
                    </a:cubicBezTo>
                    <a:cubicBezTo>
                      <a:pt x="96" y="31"/>
                      <a:pt x="87" y="26"/>
                      <a:pt x="74" y="26"/>
                    </a:cubicBezTo>
                    <a:cubicBezTo>
                      <a:pt x="68" y="26"/>
                      <a:pt x="63" y="27"/>
                      <a:pt x="58" y="29"/>
                    </a:cubicBezTo>
                    <a:cubicBezTo>
                      <a:pt x="53" y="31"/>
                      <a:pt x="49" y="34"/>
                      <a:pt x="45" y="38"/>
                    </a:cubicBezTo>
                    <a:cubicBezTo>
                      <a:pt x="42" y="42"/>
                      <a:pt x="39" y="48"/>
                      <a:pt x="37" y="54"/>
                    </a:cubicBezTo>
                    <a:cubicBezTo>
                      <a:pt x="35" y="60"/>
                      <a:pt x="34" y="67"/>
                      <a:pt x="34" y="76"/>
                    </a:cubicBezTo>
                    <a:cubicBezTo>
                      <a:pt x="34" y="84"/>
                      <a:pt x="35" y="91"/>
                      <a:pt x="37" y="97"/>
                    </a:cubicBezTo>
                    <a:cubicBezTo>
                      <a:pt x="39" y="103"/>
                      <a:pt x="41" y="108"/>
                      <a:pt x="45" y="112"/>
                    </a:cubicBezTo>
                    <a:cubicBezTo>
                      <a:pt x="49" y="116"/>
                      <a:pt x="53" y="119"/>
                      <a:pt x="58" y="121"/>
                    </a:cubicBezTo>
                    <a:cubicBezTo>
                      <a:pt x="63" y="123"/>
                      <a:pt x="69" y="124"/>
                      <a:pt x="75" y="124"/>
                    </a:cubicBezTo>
                    <a:cubicBezTo>
                      <a:pt x="87" y="124"/>
                      <a:pt x="97" y="120"/>
                      <a:pt x="104" y="112"/>
                    </a:cubicBezTo>
                    <a:cubicBezTo>
                      <a:pt x="111" y="103"/>
                      <a:pt x="114" y="91"/>
                      <a:pt x="114" y="7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D6F90D28-B1A7-4969-AA20-048F8EC8CD09}"/>
                </a:ext>
              </a:extLst>
            </p:cNvPr>
            <p:cNvGrpSpPr/>
            <p:nvPr/>
          </p:nvGrpSpPr>
          <p:grpSpPr bwMode="black">
            <a:xfrm>
              <a:off x="5346699" y="3661884"/>
              <a:ext cx="910109" cy="212267"/>
              <a:chOff x="9053746" y="4958394"/>
              <a:chExt cx="913569" cy="220459"/>
            </a:xfrm>
            <a:grpFill/>
            <a:effectLst/>
          </p:grpSpPr>
          <p:sp>
            <p:nvSpPr>
              <p:cNvPr id="192" name="Freeform 25">
                <a:extLst>
                  <a:ext uri="{FF2B5EF4-FFF2-40B4-BE49-F238E27FC236}">
                    <a16:creationId xmlns:a16="http://schemas.microsoft.com/office/drawing/2014/main" id="{1D01112E-24A8-42A3-B060-10E397B6B3EA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9053746" y="4965666"/>
                <a:ext cx="150719" cy="162948"/>
              </a:xfrm>
              <a:custGeom>
                <a:avLst/>
                <a:gdLst/>
                <a:ahLst/>
                <a:cxnLst>
                  <a:cxn ang="0">
                    <a:pos x="193" y="103"/>
                  </a:cxn>
                  <a:cxn ang="0">
                    <a:pos x="186" y="146"/>
                  </a:cxn>
                  <a:cxn ang="0">
                    <a:pos x="166" y="180"/>
                  </a:cxn>
                  <a:cxn ang="0">
                    <a:pos x="135" y="201"/>
                  </a:cxn>
                  <a:cxn ang="0">
                    <a:pos x="95" y="209"/>
                  </a:cxn>
                  <a:cxn ang="0">
                    <a:pos x="56" y="201"/>
                  </a:cxn>
                  <a:cxn ang="0">
                    <a:pos x="26" y="180"/>
                  </a:cxn>
                  <a:cxn ang="0">
                    <a:pos x="7" y="148"/>
                  </a:cxn>
                  <a:cxn ang="0">
                    <a:pos x="0" y="107"/>
                  </a:cxn>
                  <a:cxn ang="0">
                    <a:pos x="6" y="64"/>
                  </a:cxn>
                  <a:cxn ang="0">
                    <a:pos x="25" y="31"/>
                  </a:cxn>
                  <a:cxn ang="0">
                    <a:pos x="56" y="8"/>
                  </a:cxn>
                  <a:cxn ang="0">
                    <a:pos x="99" y="0"/>
                  </a:cxn>
                  <a:cxn ang="0">
                    <a:pos x="137" y="8"/>
                  </a:cxn>
                  <a:cxn ang="0">
                    <a:pos x="167" y="28"/>
                  </a:cxn>
                  <a:cxn ang="0">
                    <a:pos x="186" y="61"/>
                  </a:cxn>
                  <a:cxn ang="0">
                    <a:pos x="193" y="103"/>
                  </a:cxn>
                  <a:cxn ang="0">
                    <a:pos x="158" y="106"/>
                  </a:cxn>
                  <a:cxn ang="0">
                    <a:pos x="153" y="73"/>
                  </a:cxn>
                  <a:cxn ang="0">
                    <a:pos x="141" y="49"/>
                  </a:cxn>
                  <a:cxn ang="0">
                    <a:pos x="122" y="35"/>
                  </a:cxn>
                  <a:cxn ang="0">
                    <a:pos x="97" y="30"/>
                  </a:cxn>
                  <a:cxn ang="0">
                    <a:pos x="71" y="36"/>
                  </a:cxn>
                  <a:cxn ang="0">
                    <a:pos x="52" y="51"/>
                  </a:cxn>
                  <a:cxn ang="0">
                    <a:pos x="40" y="74"/>
                  </a:cxn>
                  <a:cxn ang="0">
                    <a:pos x="35" y="104"/>
                  </a:cxn>
                  <a:cxn ang="0">
                    <a:pos x="40" y="136"/>
                  </a:cxn>
                  <a:cxn ang="0">
                    <a:pos x="53" y="159"/>
                  </a:cxn>
                  <a:cxn ang="0">
                    <a:pos x="72" y="174"/>
                  </a:cxn>
                  <a:cxn ang="0">
                    <a:pos x="96" y="179"/>
                  </a:cxn>
                  <a:cxn ang="0">
                    <a:pos x="121" y="174"/>
                  </a:cxn>
                  <a:cxn ang="0">
                    <a:pos x="140" y="160"/>
                  </a:cxn>
                  <a:cxn ang="0">
                    <a:pos x="153" y="137"/>
                  </a:cxn>
                  <a:cxn ang="0">
                    <a:pos x="158" y="106"/>
                  </a:cxn>
                </a:cxnLst>
                <a:rect l="0" t="0" r="r" b="b"/>
                <a:pathLst>
                  <a:path w="193" h="209">
                    <a:moveTo>
                      <a:pt x="193" y="103"/>
                    </a:moveTo>
                    <a:cubicBezTo>
                      <a:pt x="193" y="119"/>
                      <a:pt x="191" y="133"/>
                      <a:pt x="186" y="146"/>
                    </a:cubicBezTo>
                    <a:cubicBezTo>
                      <a:pt x="181" y="159"/>
                      <a:pt x="175" y="171"/>
                      <a:pt x="166" y="180"/>
                    </a:cubicBezTo>
                    <a:cubicBezTo>
                      <a:pt x="158" y="189"/>
                      <a:pt x="147" y="196"/>
                      <a:pt x="135" y="201"/>
                    </a:cubicBezTo>
                    <a:cubicBezTo>
                      <a:pt x="123" y="206"/>
                      <a:pt x="110" y="209"/>
                      <a:pt x="95" y="209"/>
                    </a:cubicBezTo>
                    <a:cubicBezTo>
                      <a:pt x="81" y="209"/>
                      <a:pt x="68" y="206"/>
                      <a:pt x="56" y="201"/>
                    </a:cubicBezTo>
                    <a:cubicBezTo>
                      <a:pt x="44" y="196"/>
                      <a:pt x="34" y="189"/>
                      <a:pt x="26" y="180"/>
                    </a:cubicBezTo>
                    <a:cubicBezTo>
                      <a:pt x="18" y="172"/>
                      <a:pt x="11" y="161"/>
                      <a:pt x="7" y="148"/>
                    </a:cubicBezTo>
                    <a:cubicBezTo>
                      <a:pt x="2" y="136"/>
                      <a:pt x="0" y="122"/>
                      <a:pt x="0" y="107"/>
                    </a:cubicBezTo>
                    <a:cubicBezTo>
                      <a:pt x="0" y="92"/>
                      <a:pt x="2" y="77"/>
                      <a:pt x="6" y="64"/>
                    </a:cubicBezTo>
                    <a:cubicBezTo>
                      <a:pt x="11" y="51"/>
                      <a:pt x="17" y="40"/>
                      <a:pt x="25" y="31"/>
                    </a:cubicBezTo>
                    <a:cubicBezTo>
                      <a:pt x="34" y="21"/>
                      <a:pt x="44" y="14"/>
                      <a:pt x="56" y="8"/>
                    </a:cubicBezTo>
                    <a:cubicBezTo>
                      <a:pt x="69" y="3"/>
                      <a:pt x="83" y="0"/>
                      <a:pt x="99" y="0"/>
                    </a:cubicBezTo>
                    <a:cubicBezTo>
                      <a:pt x="113" y="0"/>
                      <a:pt x="125" y="3"/>
                      <a:pt x="137" y="8"/>
                    </a:cubicBezTo>
                    <a:cubicBezTo>
                      <a:pt x="149" y="13"/>
                      <a:pt x="159" y="19"/>
                      <a:pt x="167" y="28"/>
                    </a:cubicBezTo>
                    <a:cubicBezTo>
                      <a:pt x="175" y="37"/>
                      <a:pt x="182" y="48"/>
                      <a:pt x="186" y="61"/>
                    </a:cubicBezTo>
                    <a:cubicBezTo>
                      <a:pt x="191" y="73"/>
                      <a:pt x="193" y="87"/>
                      <a:pt x="193" y="103"/>
                    </a:cubicBezTo>
                    <a:close/>
                    <a:moveTo>
                      <a:pt x="158" y="106"/>
                    </a:moveTo>
                    <a:cubicBezTo>
                      <a:pt x="158" y="93"/>
                      <a:pt x="156" y="82"/>
                      <a:pt x="153" y="73"/>
                    </a:cubicBezTo>
                    <a:cubicBezTo>
                      <a:pt x="150" y="63"/>
                      <a:pt x="146" y="56"/>
                      <a:pt x="141" y="49"/>
                    </a:cubicBezTo>
                    <a:cubicBezTo>
                      <a:pt x="136" y="43"/>
                      <a:pt x="129" y="38"/>
                      <a:pt x="122" y="35"/>
                    </a:cubicBezTo>
                    <a:cubicBezTo>
                      <a:pt x="115" y="32"/>
                      <a:pt x="106" y="30"/>
                      <a:pt x="97" y="30"/>
                    </a:cubicBezTo>
                    <a:cubicBezTo>
                      <a:pt x="88" y="30"/>
                      <a:pt x="79" y="32"/>
                      <a:pt x="71" y="36"/>
                    </a:cubicBezTo>
                    <a:cubicBezTo>
                      <a:pt x="64" y="39"/>
                      <a:pt x="57" y="44"/>
                      <a:pt x="52" y="51"/>
                    </a:cubicBezTo>
                    <a:cubicBezTo>
                      <a:pt x="47" y="57"/>
                      <a:pt x="42" y="65"/>
                      <a:pt x="40" y="74"/>
                    </a:cubicBezTo>
                    <a:cubicBezTo>
                      <a:pt x="37" y="84"/>
                      <a:pt x="35" y="94"/>
                      <a:pt x="35" y="104"/>
                    </a:cubicBezTo>
                    <a:cubicBezTo>
                      <a:pt x="35" y="116"/>
                      <a:pt x="37" y="127"/>
                      <a:pt x="40" y="136"/>
                    </a:cubicBezTo>
                    <a:cubicBezTo>
                      <a:pt x="43" y="145"/>
                      <a:pt x="47" y="153"/>
                      <a:pt x="53" y="159"/>
                    </a:cubicBezTo>
                    <a:cubicBezTo>
                      <a:pt x="58" y="166"/>
                      <a:pt x="64" y="171"/>
                      <a:pt x="72" y="174"/>
                    </a:cubicBezTo>
                    <a:cubicBezTo>
                      <a:pt x="79" y="177"/>
                      <a:pt x="87" y="179"/>
                      <a:pt x="96" y="179"/>
                    </a:cubicBezTo>
                    <a:cubicBezTo>
                      <a:pt x="105" y="179"/>
                      <a:pt x="113" y="177"/>
                      <a:pt x="121" y="174"/>
                    </a:cubicBezTo>
                    <a:cubicBezTo>
                      <a:pt x="128" y="171"/>
                      <a:pt x="135" y="167"/>
                      <a:pt x="140" y="160"/>
                    </a:cubicBezTo>
                    <a:cubicBezTo>
                      <a:pt x="146" y="154"/>
                      <a:pt x="150" y="147"/>
                      <a:pt x="153" y="137"/>
                    </a:cubicBezTo>
                    <a:cubicBezTo>
                      <a:pt x="156" y="128"/>
                      <a:pt x="158" y="118"/>
                      <a:pt x="158" y="10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93" name="Freeform 26">
                <a:extLst>
                  <a:ext uri="{FF2B5EF4-FFF2-40B4-BE49-F238E27FC236}">
                    <a16:creationId xmlns:a16="http://schemas.microsoft.com/office/drawing/2014/main" id="{2B2EDA3C-84DE-4175-88D1-1F9DFB1E4D7B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9226280" y="4959385"/>
                <a:ext cx="108412" cy="169228"/>
              </a:xfrm>
              <a:custGeom>
                <a:avLst/>
                <a:gdLst/>
                <a:ahLst/>
                <a:cxnLst>
                  <a:cxn ang="0">
                    <a:pos x="139" y="137"/>
                  </a:cxn>
                  <a:cxn ang="0">
                    <a:pos x="135" y="169"/>
                  </a:cxn>
                  <a:cxn ang="0">
                    <a:pos x="122" y="194"/>
                  </a:cxn>
                  <a:cxn ang="0">
                    <a:pos x="102" y="211"/>
                  </a:cxn>
                  <a:cxn ang="0">
                    <a:pos x="74" y="217"/>
                  </a:cxn>
                  <a:cxn ang="0">
                    <a:pos x="60" y="215"/>
                  </a:cxn>
                  <a:cxn ang="0">
                    <a:pos x="49" y="211"/>
                  </a:cxn>
                  <a:cxn ang="0">
                    <a:pos x="40" y="204"/>
                  </a:cxn>
                  <a:cxn ang="0">
                    <a:pos x="33" y="195"/>
                  </a:cxn>
                  <a:cxn ang="0">
                    <a:pos x="32" y="195"/>
                  </a:cxn>
                  <a:cxn ang="0">
                    <a:pos x="32" y="213"/>
                  </a:cxn>
                  <a:cxn ang="0">
                    <a:pos x="0" y="213"/>
                  </a:cxn>
                  <a:cxn ang="0">
                    <a:pos x="0" y="0"/>
                  </a:cxn>
                  <a:cxn ang="0">
                    <a:pos x="32" y="0"/>
                  </a:cxn>
                  <a:cxn ang="0">
                    <a:pos x="32" y="92"/>
                  </a:cxn>
                  <a:cxn ang="0">
                    <a:pos x="33" y="92"/>
                  </a:cxn>
                  <a:cxn ang="0">
                    <a:pos x="41" y="82"/>
                  </a:cxn>
                  <a:cxn ang="0">
                    <a:pos x="52" y="73"/>
                  </a:cxn>
                  <a:cxn ang="0">
                    <a:pos x="65" y="68"/>
                  </a:cxn>
                  <a:cxn ang="0">
                    <a:pos x="80" y="66"/>
                  </a:cxn>
                  <a:cxn ang="0">
                    <a:pos x="107" y="72"/>
                  </a:cxn>
                  <a:cxn ang="0">
                    <a:pos x="125" y="87"/>
                  </a:cxn>
                  <a:cxn ang="0">
                    <a:pos x="136" y="110"/>
                  </a:cxn>
                  <a:cxn ang="0">
                    <a:pos x="139" y="137"/>
                  </a:cxn>
                  <a:cxn ang="0">
                    <a:pos x="106" y="137"/>
                  </a:cxn>
                  <a:cxn ang="0">
                    <a:pos x="103" y="118"/>
                  </a:cxn>
                  <a:cxn ang="0">
                    <a:pos x="96" y="104"/>
                  </a:cxn>
                  <a:cxn ang="0">
                    <a:pos x="85" y="95"/>
                  </a:cxn>
                  <a:cxn ang="0">
                    <a:pos x="70" y="92"/>
                  </a:cxn>
                  <a:cxn ang="0">
                    <a:pos x="54" y="95"/>
                  </a:cxn>
                  <a:cxn ang="0">
                    <a:pos x="42" y="104"/>
                  </a:cxn>
                  <a:cxn ang="0">
                    <a:pos x="35" y="118"/>
                  </a:cxn>
                  <a:cxn ang="0">
                    <a:pos x="32" y="135"/>
                  </a:cxn>
                  <a:cxn ang="0">
                    <a:pos x="32" y="154"/>
                  </a:cxn>
                  <a:cxn ang="0">
                    <a:pos x="34" y="168"/>
                  </a:cxn>
                  <a:cxn ang="0">
                    <a:pos x="42" y="180"/>
                  </a:cxn>
                  <a:cxn ang="0">
                    <a:pos x="53" y="187"/>
                  </a:cxn>
                  <a:cxn ang="0">
                    <a:pos x="67" y="190"/>
                  </a:cxn>
                  <a:cxn ang="0">
                    <a:pos x="83" y="187"/>
                  </a:cxn>
                  <a:cxn ang="0">
                    <a:pos x="95" y="177"/>
                  </a:cxn>
                  <a:cxn ang="0">
                    <a:pos x="103" y="160"/>
                  </a:cxn>
                  <a:cxn ang="0">
                    <a:pos x="106" y="137"/>
                  </a:cxn>
                </a:cxnLst>
                <a:rect l="0" t="0" r="r" b="b"/>
                <a:pathLst>
                  <a:path w="139" h="217">
                    <a:moveTo>
                      <a:pt x="139" y="137"/>
                    </a:moveTo>
                    <a:cubicBezTo>
                      <a:pt x="139" y="149"/>
                      <a:pt x="138" y="159"/>
                      <a:pt x="135" y="169"/>
                    </a:cubicBezTo>
                    <a:cubicBezTo>
                      <a:pt x="132" y="179"/>
                      <a:pt x="128" y="187"/>
                      <a:pt x="122" y="194"/>
                    </a:cubicBezTo>
                    <a:cubicBezTo>
                      <a:pt x="117" y="201"/>
                      <a:pt x="110" y="207"/>
                      <a:pt x="102" y="211"/>
                    </a:cubicBezTo>
                    <a:cubicBezTo>
                      <a:pt x="94" y="215"/>
                      <a:pt x="84" y="217"/>
                      <a:pt x="74" y="217"/>
                    </a:cubicBezTo>
                    <a:cubicBezTo>
                      <a:pt x="69" y="217"/>
                      <a:pt x="64" y="216"/>
                      <a:pt x="60" y="215"/>
                    </a:cubicBezTo>
                    <a:cubicBezTo>
                      <a:pt x="56" y="214"/>
                      <a:pt x="52" y="212"/>
                      <a:pt x="49" y="211"/>
                    </a:cubicBezTo>
                    <a:cubicBezTo>
                      <a:pt x="45" y="209"/>
                      <a:pt x="42" y="206"/>
                      <a:pt x="40" y="204"/>
                    </a:cubicBezTo>
                    <a:cubicBezTo>
                      <a:pt x="37" y="201"/>
                      <a:pt x="35" y="198"/>
                      <a:pt x="33" y="195"/>
                    </a:cubicBezTo>
                    <a:cubicBezTo>
                      <a:pt x="32" y="195"/>
                      <a:pt x="32" y="195"/>
                      <a:pt x="32" y="195"/>
                    </a:cubicBezTo>
                    <a:cubicBezTo>
                      <a:pt x="32" y="213"/>
                      <a:pt x="32" y="213"/>
                      <a:pt x="32" y="213"/>
                    </a:cubicBezTo>
                    <a:cubicBezTo>
                      <a:pt x="0" y="213"/>
                      <a:pt x="0" y="213"/>
                      <a:pt x="0" y="21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32" y="92"/>
                      <a:pt x="32" y="92"/>
                      <a:pt x="32" y="92"/>
                    </a:cubicBezTo>
                    <a:cubicBezTo>
                      <a:pt x="33" y="92"/>
                      <a:pt x="33" y="92"/>
                      <a:pt x="33" y="92"/>
                    </a:cubicBezTo>
                    <a:cubicBezTo>
                      <a:pt x="35" y="88"/>
                      <a:pt x="38" y="85"/>
                      <a:pt x="41" y="82"/>
                    </a:cubicBezTo>
                    <a:cubicBezTo>
                      <a:pt x="44" y="78"/>
                      <a:pt x="48" y="76"/>
                      <a:pt x="52" y="73"/>
                    </a:cubicBezTo>
                    <a:cubicBezTo>
                      <a:pt x="56" y="71"/>
                      <a:pt x="60" y="69"/>
                      <a:pt x="65" y="68"/>
                    </a:cubicBezTo>
                    <a:cubicBezTo>
                      <a:pt x="69" y="67"/>
                      <a:pt x="75" y="66"/>
                      <a:pt x="80" y="66"/>
                    </a:cubicBezTo>
                    <a:cubicBezTo>
                      <a:pt x="91" y="66"/>
                      <a:pt x="100" y="68"/>
                      <a:pt x="107" y="72"/>
                    </a:cubicBezTo>
                    <a:cubicBezTo>
                      <a:pt x="114" y="75"/>
                      <a:pt x="121" y="81"/>
                      <a:pt x="125" y="87"/>
                    </a:cubicBezTo>
                    <a:cubicBezTo>
                      <a:pt x="130" y="94"/>
                      <a:pt x="134" y="101"/>
                      <a:pt x="136" y="110"/>
                    </a:cubicBezTo>
                    <a:cubicBezTo>
                      <a:pt x="138" y="119"/>
                      <a:pt x="139" y="128"/>
                      <a:pt x="139" y="137"/>
                    </a:cubicBezTo>
                    <a:close/>
                    <a:moveTo>
                      <a:pt x="106" y="137"/>
                    </a:moveTo>
                    <a:cubicBezTo>
                      <a:pt x="106" y="130"/>
                      <a:pt x="105" y="124"/>
                      <a:pt x="103" y="118"/>
                    </a:cubicBezTo>
                    <a:cubicBezTo>
                      <a:pt x="102" y="113"/>
                      <a:pt x="99" y="108"/>
                      <a:pt x="96" y="104"/>
                    </a:cubicBezTo>
                    <a:cubicBezTo>
                      <a:pt x="93" y="101"/>
                      <a:pt x="89" y="98"/>
                      <a:pt x="85" y="95"/>
                    </a:cubicBezTo>
                    <a:cubicBezTo>
                      <a:pt x="81" y="93"/>
                      <a:pt x="75" y="92"/>
                      <a:pt x="70" y="92"/>
                    </a:cubicBezTo>
                    <a:cubicBezTo>
                      <a:pt x="64" y="92"/>
                      <a:pt x="59" y="93"/>
                      <a:pt x="54" y="95"/>
                    </a:cubicBezTo>
                    <a:cubicBezTo>
                      <a:pt x="50" y="98"/>
                      <a:pt x="46" y="100"/>
                      <a:pt x="42" y="104"/>
                    </a:cubicBezTo>
                    <a:cubicBezTo>
                      <a:pt x="39" y="108"/>
                      <a:pt x="36" y="112"/>
                      <a:pt x="35" y="118"/>
                    </a:cubicBezTo>
                    <a:cubicBezTo>
                      <a:pt x="33" y="123"/>
                      <a:pt x="32" y="129"/>
                      <a:pt x="32" y="135"/>
                    </a:cubicBezTo>
                    <a:cubicBezTo>
                      <a:pt x="32" y="154"/>
                      <a:pt x="32" y="154"/>
                      <a:pt x="32" y="154"/>
                    </a:cubicBezTo>
                    <a:cubicBezTo>
                      <a:pt x="32" y="159"/>
                      <a:pt x="33" y="164"/>
                      <a:pt x="34" y="168"/>
                    </a:cubicBezTo>
                    <a:cubicBezTo>
                      <a:pt x="36" y="172"/>
                      <a:pt x="39" y="176"/>
                      <a:pt x="42" y="180"/>
                    </a:cubicBezTo>
                    <a:cubicBezTo>
                      <a:pt x="45" y="183"/>
                      <a:pt x="48" y="185"/>
                      <a:pt x="53" y="187"/>
                    </a:cubicBezTo>
                    <a:cubicBezTo>
                      <a:pt x="57" y="189"/>
                      <a:pt x="62" y="190"/>
                      <a:pt x="67" y="190"/>
                    </a:cubicBezTo>
                    <a:cubicBezTo>
                      <a:pt x="73" y="190"/>
                      <a:pt x="78" y="189"/>
                      <a:pt x="83" y="187"/>
                    </a:cubicBezTo>
                    <a:cubicBezTo>
                      <a:pt x="88" y="185"/>
                      <a:pt x="92" y="181"/>
                      <a:pt x="95" y="177"/>
                    </a:cubicBezTo>
                    <a:cubicBezTo>
                      <a:pt x="99" y="172"/>
                      <a:pt x="101" y="167"/>
                      <a:pt x="103" y="160"/>
                    </a:cubicBezTo>
                    <a:cubicBezTo>
                      <a:pt x="105" y="153"/>
                      <a:pt x="106" y="146"/>
                      <a:pt x="106" y="137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94" name="Freeform 27">
                <a:extLst>
                  <a:ext uri="{FF2B5EF4-FFF2-40B4-BE49-F238E27FC236}">
                    <a16:creationId xmlns:a16="http://schemas.microsoft.com/office/drawing/2014/main" id="{70168D02-9B20-4AE7-971C-9535679EEB7A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9356837" y="5011608"/>
                <a:ext cx="64783" cy="114031"/>
              </a:xfrm>
              <a:custGeom>
                <a:avLst/>
                <a:gdLst/>
                <a:ahLst/>
                <a:cxnLst>
                  <a:cxn ang="0">
                    <a:pos x="79" y="32"/>
                  </a:cxn>
                  <a:cxn ang="0">
                    <a:pos x="75" y="31"/>
                  </a:cxn>
                  <a:cxn ang="0">
                    <a:pos x="69" y="29"/>
                  </a:cxn>
                  <a:cxn ang="0">
                    <a:pos x="64" y="29"/>
                  </a:cxn>
                  <a:cxn ang="0">
                    <a:pos x="52" y="32"/>
                  </a:cxn>
                  <a:cxn ang="0">
                    <a:pos x="42" y="41"/>
                  </a:cxn>
                  <a:cxn ang="0">
                    <a:pos x="35" y="54"/>
                  </a:cxn>
                  <a:cxn ang="0">
                    <a:pos x="32" y="73"/>
                  </a:cxn>
                  <a:cxn ang="0">
                    <a:pos x="32" y="146"/>
                  </a:cxn>
                  <a:cxn ang="0">
                    <a:pos x="0" y="146"/>
                  </a:cxn>
                  <a:cxn ang="0">
                    <a:pos x="0" y="2"/>
                  </a:cxn>
                  <a:cxn ang="0">
                    <a:pos x="32" y="2"/>
                  </a:cxn>
                  <a:cxn ang="0">
                    <a:pos x="32" y="30"/>
                  </a:cxn>
                  <a:cxn ang="0">
                    <a:pos x="33" y="30"/>
                  </a:cxn>
                  <a:cxn ang="0">
                    <a:pos x="40" y="17"/>
                  </a:cxn>
                  <a:cxn ang="0">
                    <a:pos x="49" y="7"/>
                  </a:cxn>
                  <a:cxn ang="0">
                    <a:pos x="59" y="2"/>
                  </a:cxn>
                  <a:cxn ang="0">
                    <a:pos x="70" y="0"/>
                  </a:cxn>
                  <a:cxn ang="0">
                    <a:pos x="77" y="0"/>
                  </a:cxn>
                  <a:cxn ang="0">
                    <a:pos x="83" y="2"/>
                  </a:cxn>
                  <a:cxn ang="0">
                    <a:pos x="83" y="34"/>
                  </a:cxn>
                  <a:cxn ang="0">
                    <a:pos x="79" y="32"/>
                  </a:cxn>
                </a:cxnLst>
                <a:rect l="0" t="0" r="r" b="b"/>
                <a:pathLst>
                  <a:path w="83" h="146">
                    <a:moveTo>
                      <a:pt x="79" y="32"/>
                    </a:moveTo>
                    <a:cubicBezTo>
                      <a:pt x="78" y="32"/>
                      <a:pt x="76" y="31"/>
                      <a:pt x="75" y="31"/>
                    </a:cubicBezTo>
                    <a:cubicBezTo>
                      <a:pt x="73" y="30"/>
                      <a:pt x="71" y="30"/>
                      <a:pt x="69" y="29"/>
                    </a:cubicBezTo>
                    <a:cubicBezTo>
                      <a:pt x="68" y="29"/>
                      <a:pt x="66" y="29"/>
                      <a:pt x="64" y="29"/>
                    </a:cubicBezTo>
                    <a:cubicBezTo>
                      <a:pt x="60" y="29"/>
                      <a:pt x="55" y="30"/>
                      <a:pt x="52" y="32"/>
                    </a:cubicBezTo>
                    <a:cubicBezTo>
                      <a:pt x="48" y="34"/>
                      <a:pt x="44" y="37"/>
                      <a:pt x="42" y="41"/>
                    </a:cubicBezTo>
                    <a:cubicBezTo>
                      <a:pt x="39" y="44"/>
                      <a:pt x="37" y="49"/>
                      <a:pt x="35" y="54"/>
                    </a:cubicBezTo>
                    <a:cubicBezTo>
                      <a:pt x="33" y="60"/>
                      <a:pt x="32" y="66"/>
                      <a:pt x="32" y="73"/>
                    </a:cubicBezTo>
                    <a:cubicBezTo>
                      <a:pt x="32" y="146"/>
                      <a:pt x="32" y="146"/>
                      <a:pt x="32" y="146"/>
                    </a:cubicBezTo>
                    <a:cubicBezTo>
                      <a:pt x="0" y="146"/>
                      <a:pt x="0" y="146"/>
                      <a:pt x="0" y="14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32" y="2"/>
                      <a:pt x="32" y="2"/>
                      <a:pt x="32" y="2"/>
                    </a:cubicBezTo>
                    <a:cubicBezTo>
                      <a:pt x="32" y="30"/>
                      <a:pt x="32" y="30"/>
                      <a:pt x="32" y="30"/>
                    </a:cubicBezTo>
                    <a:cubicBezTo>
                      <a:pt x="33" y="30"/>
                      <a:pt x="33" y="30"/>
                      <a:pt x="33" y="30"/>
                    </a:cubicBezTo>
                    <a:cubicBezTo>
                      <a:pt x="35" y="25"/>
                      <a:pt x="37" y="20"/>
                      <a:pt x="40" y="17"/>
                    </a:cubicBezTo>
                    <a:cubicBezTo>
                      <a:pt x="42" y="13"/>
                      <a:pt x="45" y="10"/>
                      <a:pt x="49" y="7"/>
                    </a:cubicBezTo>
                    <a:cubicBezTo>
                      <a:pt x="52" y="5"/>
                      <a:pt x="55" y="3"/>
                      <a:pt x="59" y="2"/>
                    </a:cubicBezTo>
                    <a:cubicBezTo>
                      <a:pt x="62" y="0"/>
                      <a:pt x="66" y="0"/>
                      <a:pt x="70" y="0"/>
                    </a:cubicBezTo>
                    <a:cubicBezTo>
                      <a:pt x="72" y="0"/>
                      <a:pt x="75" y="0"/>
                      <a:pt x="77" y="0"/>
                    </a:cubicBezTo>
                    <a:cubicBezTo>
                      <a:pt x="79" y="1"/>
                      <a:pt x="81" y="1"/>
                      <a:pt x="83" y="2"/>
                    </a:cubicBezTo>
                    <a:cubicBezTo>
                      <a:pt x="83" y="34"/>
                      <a:pt x="83" y="34"/>
                      <a:pt x="83" y="34"/>
                    </a:cubicBezTo>
                    <a:cubicBezTo>
                      <a:pt x="82" y="33"/>
                      <a:pt x="81" y="33"/>
                      <a:pt x="79" y="3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95" name="Freeform 28">
                <a:extLst>
                  <a:ext uri="{FF2B5EF4-FFF2-40B4-BE49-F238E27FC236}">
                    <a16:creationId xmlns:a16="http://schemas.microsoft.com/office/drawing/2014/main" id="{7ABD9A18-E345-4A7A-AA0B-5269C62305FA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9432527" y="4958394"/>
                <a:ext cx="31069" cy="167245"/>
              </a:xfrm>
              <a:custGeom>
                <a:avLst/>
                <a:gdLst/>
                <a:ahLst/>
                <a:cxnLst>
                  <a:cxn ang="0">
                    <a:pos x="40" y="20"/>
                  </a:cxn>
                  <a:cxn ang="0">
                    <a:pos x="38" y="27"/>
                  </a:cxn>
                  <a:cxn ang="0">
                    <a:pos x="34" y="33"/>
                  </a:cxn>
                  <a:cxn ang="0">
                    <a:pos x="28" y="37"/>
                  </a:cxn>
                  <a:cxn ang="0">
                    <a:pos x="20" y="38"/>
                  </a:cxn>
                  <a:cxn ang="0">
                    <a:pos x="12" y="37"/>
                  </a:cxn>
                  <a:cxn ang="0">
                    <a:pos x="6" y="33"/>
                  </a:cxn>
                  <a:cxn ang="0">
                    <a:pos x="2" y="27"/>
                  </a:cxn>
                  <a:cxn ang="0">
                    <a:pos x="0" y="20"/>
                  </a:cxn>
                  <a:cxn ang="0">
                    <a:pos x="2" y="12"/>
                  </a:cxn>
                  <a:cxn ang="0">
                    <a:pos x="6" y="6"/>
                  </a:cxn>
                  <a:cxn ang="0">
                    <a:pos x="12" y="2"/>
                  </a:cxn>
                  <a:cxn ang="0">
                    <a:pos x="20" y="0"/>
                  </a:cxn>
                  <a:cxn ang="0">
                    <a:pos x="28" y="2"/>
                  </a:cxn>
                  <a:cxn ang="0">
                    <a:pos x="34" y="6"/>
                  </a:cxn>
                  <a:cxn ang="0">
                    <a:pos x="38" y="12"/>
                  </a:cxn>
                  <a:cxn ang="0">
                    <a:pos x="40" y="20"/>
                  </a:cxn>
                  <a:cxn ang="0">
                    <a:pos x="3" y="214"/>
                  </a:cxn>
                  <a:cxn ang="0">
                    <a:pos x="3" y="70"/>
                  </a:cxn>
                  <a:cxn ang="0">
                    <a:pos x="36" y="70"/>
                  </a:cxn>
                  <a:cxn ang="0">
                    <a:pos x="36" y="214"/>
                  </a:cxn>
                  <a:cxn ang="0">
                    <a:pos x="3" y="214"/>
                  </a:cxn>
                </a:cxnLst>
                <a:rect l="0" t="0" r="r" b="b"/>
                <a:pathLst>
                  <a:path w="40" h="214">
                    <a:moveTo>
                      <a:pt x="40" y="20"/>
                    </a:moveTo>
                    <a:cubicBezTo>
                      <a:pt x="40" y="22"/>
                      <a:pt x="39" y="24"/>
                      <a:pt x="38" y="27"/>
                    </a:cubicBezTo>
                    <a:cubicBezTo>
                      <a:pt x="37" y="29"/>
                      <a:pt x="36" y="31"/>
                      <a:pt x="34" y="33"/>
                    </a:cubicBezTo>
                    <a:cubicBezTo>
                      <a:pt x="33" y="34"/>
                      <a:pt x="30" y="36"/>
                      <a:pt x="28" y="37"/>
                    </a:cubicBezTo>
                    <a:cubicBezTo>
                      <a:pt x="26" y="38"/>
                      <a:pt x="23" y="38"/>
                      <a:pt x="20" y="38"/>
                    </a:cubicBezTo>
                    <a:cubicBezTo>
                      <a:pt x="17" y="38"/>
                      <a:pt x="15" y="38"/>
                      <a:pt x="12" y="37"/>
                    </a:cubicBezTo>
                    <a:cubicBezTo>
                      <a:pt x="10" y="36"/>
                      <a:pt x="8" y="34"/>
                      <a:pt x="6" y="33"/>
                    </a:cubicBezTo>
                    <a:cubicBezTo>
                      <a:pt x="4" y="31"/>
                      <a:pt x="3" y="29"/>
                      <a:pt x="2" y="27"/>
                    </a:cubicBezTo>
                    <a:cubicBezTo>
                      <a:pt x="1" y="24"/>
                      <a:pt x="0" y="22"/>
                      <a:pt x="0" y="20"/>
                    </a:cubicBezTo>
                    <a:cubicBezTo>
                      <a:pt x="0" y="17"/>
                      <a:pt x="1" y="14"/>
                      <a:pt x="2" y="12"/>
                    </a:cubicBezTo>
                    <a:cubicBezTo>
                      <a:pt x="3" y="10"/>
                      <a:pt x="4" y="8"/>
                      <a:pt x="6" y="6"/>
                    </a:cubicBezTo>
                    <a:cubicBezTo>
                      <a:pt x="8" y="4"/>
                      <a:pt x="10" y="3"/>
                      <a:pt x="12" y="2"/>
                    </a:cubicBezTo>
                    <a:cubicBezTo>
                      <a:pt x="15" y="1"/>
                      <a:pt x="17" y="0"/>
                      <a:pt x="20" y="0"/>
                    </a:cubicBezTo>
                    <a:cubicBezTo>
                      <a:pt x="23" y="0"/>
                      <a:pt x="25" y="1"/>
                      <a:pt x="28" y="2"/>
                    </a:cubicBezTo>
                    <a:cubicBezTo>
                      <a:pt x="30" y="3"/>
                      <a:pt x="32" y="4"/>
                      <a:pt x="34" y="6"/>
                    </a:cubicBezTo>
                    <a:cubicBezTo>
                      <a:pt x="36" y="8"/>
                      <a:pt x="37" y="10"/>
                      <a:pt x="38" y="12"/>
                    </a:cubicBezTo>
                    <a:cubicBezTo>
                      <a:pt x="39" y="14"/>
                      <a:pt x="40" y="17"/>
                      <a:pt x="40" y="20"/>
                    </a:cubicBezTo>
                    <a:close/>
                    <a:moveTo>
                      <a:pt x="3" y="214"/>
                    </a:moveTo>
                    <a:cubicBezTo>
                      <a:pt x="3" y="70"/>
                      <a:pt x="3" y="70"/>
                      <a:pt x="3" y="70"/>
                    </a:cubicBezTo>
                    <a:cubicBezTo>
                      <a:pt x="36" y="70"/>
                      <a:pt x="36" y="70"/>
                      <a:pt x="36" y="70"/>
                    </a:cubicBezTo>
                    <a:cubicBezTo>
                      <a:pt x="36" y="214"/>
                      <a:pt x="36" y="214"/>
                      <a:pt x="36" y="214"/>
                    </a:cubicBezTo>
                    <a:lnTo>
                      <a:pt x="3" y="21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96" name="Freeform 29">
                <a:extLst>
                  <a:ext uri="{FF2B5EF4-FFF2-40B4-BE49-F238E27FC236}">
                    <a16:creationId xmlns:a16="http://schemas.microsoft.com/office/drawing/2014/main" id="{FD6D23F7-DB2C-47EF-BD56-B04F41BC7B9C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9481775" y="5010947"/>
                <a:ext cx="109073" cy="167906"/>
              </a:xfrm>
              <a:custGeom>
                <a:avLst/>
                <a:gdLst/>
                <a:ahLst/>
                <a:cxnLst>
                  <a:cxn ang="0">
                    <a:pos x="135" y="166"/>
                  </a:cxn>
                  <a:cxn ang="0">
                    <a:pos x="121" y="192"/>
                  </a:cxn>
                  <a:cxn ang="0">
                    <a:pos x="96" y="209"/>
                  </a:cxn>
                  <a:cxn ang="0">
                    <a:pos x="59" y="215"/>
                  </a:cxn>
                  <a:cxn ang="0">
                    <a:pos x="44" y="214"/>
                  </a:cxn>
                  <a:cxn ang="0">
                    <a:pos x="31" y="212"/>
                  </a:cxn>
                  <a:cxn ang="0">
                    <a:pos x="20" y="209"/>
                  </a:cxn>
                  <a:cxn ang="0">
                    <a:pos x="11" y="206"/>
                  </a:cxn>
                  <a:cxn ang="0">
                    <a:pos x="11" y="175"/>
                  </a:cxn>
                  <a:cxn ang="0">
                    <a:pos x="21" y="180"/>
                  </a:cxn>
                  <a:cxn ang="0">
                    <a:pos x="32" y="184"/>
                  </a:cxn>
                  <a:cxn ang="0">
                    <a:pos x="45" y="187"/>
                  </a:cxn>
                  <a:cxn ang="0">
                    <a:pos x="58" y="189"/>
                  </a:cxn>
                  <a:cxn ang="0">
                    <a:pos x="81" y="185"/>
                  </a:cxn>
                  <a:cxn ang="0">
                    <a:pos x="96" y="174"/>
                  </a:cxn>
                  <a:cxn ang="0">
                    <a:pos x="105" y="158"/>
                  </a:cxn>
                  <a:cxn ang="0">
                    <a:pos x="108" y="138"/>
                  </a:cxn>
                  <a:cxn ang="0">
                    <a:pos x="108" y="124"/>
                  </a:cxn>
                  <a:cxn ang="0">
                    <a:pos x="107" y="124"/>
                  </a:cxn>
                  <a:cxn ang="0">
                    <a:pos x="88" y="144"/>
                  </a:cxn>
                  <a:cxn ang="0">
                    <a:pos x="60" y="151"/>
                  </a:cxn>
                  <a:cxn ang="0">
                    <a:pos x="35" y="146"/>
                  </a:cxn>
                  <a:cxn ang="0">
                    <a:pos x="16" y="131"/>
                  </a:cxn>
                  <a:cxn ang="0">
                    <a:pos x="4" y="109"/>
                  </a:cxn>
                  <a:cxn ang="0">
                    <a:pos x="0" y="80"/>
                  </a:cxn>
                  <a:cxn ang="0">
                    <a:pos x="5" y="47"/>
                  </a:cxn>
                  <a:cxn ang="0">
                    <a:pos x="18" y="22"/>
                  </a:cxn>
                  <a:cxn ang="0">
                    <a:pos x="39" y="5"/>
                  </a:cxn>
                  <a:cxn ang="0">
                    <a:pos x="66" y="0"/>
                  </a:cxn>
                  <a:cxn ang="0">
                    <a:pos x="91" y="6"/>
                  </a:cxn>
                  <a:cxn ang="0">
                    <a:pos x="107" y="21"/>
                  </a:cxn>
                  <a:cxn ang="0">
                    <a:pos x="108" y="21"/>
                  </a:cxn>
                  <a:cxn ang="0">
                    <a:pos x="108" y="3"/>
                  </a:cxn>
                  <a:cxn ang="0">
                    <a:pos x="140" y="3"/>
                  </a:cxn>
                  <a:cxn ang="0">
                    <a:pos x="140" y="134"/>
                  </a:cxn>
                  <a:cxn ang="0">
                    <a:pos x="135" y="166"/>
                  </a:cxn>
                  <a:cxn ang="0">
                    <a:pos x="108" y="63"/>
                  </a:cxn>
                  <a:cxn ang="0">
                    <a:pos x="105" y="49"/>
                  </a:cxn>
                  <a:cxn ang="0">
                    <a:pos x="98" y="37"/>
                  </a:cxn>
                  <a:cxn ang="0">
                    <a:pos x="87" y="29"/>
                  </a:cxn>
                  <a:cxn ang="0">
                    <a:pos x="73" y="26"/>
                  </a:cxn>
                  <a:cxn ang="0">
                    <a:pos x="57" y="30"/>
                  </a:cxn>
                  <a:cxn ang="0">
                    <a:pos x="44" y="39"/>
                  </a:cxn>
                  <a:cxn ang="0">
                    <a:pos x="37" y="56"/>
                  </a:cxn>
                  <a:cxn ang="0">
                    <a:pos x="34" y="79"/>
                  </a:cxn>
                  <a:cxn ang="0">
                    <a:pos x="36" y="97"/>
                  </a:cxn>
                  <a:cxn ang="0">
                    <a:pos x="43" y="111"/>
                  </a:cxn>
                  <a:cxn ang="0">
                    <a:pos x="55" y="121"/>
                  </a:cxn>
                  <a:cxn ang="0">
                    <a:pos x="70" y="124"/>
                  </a:cxn>
                  <a:cxn ang="0">
                    <a:pos x="85" y="121"/>
                  </a:cxn>
                  <a:cxn ang="0">
                    <a:pos x="97" y="112"/>
                  </a:cxn>
                  <a:cxn ang="0">
                    <a:pos x="105" y="98"/>
                  </a:cxn>
                  <a:cxn ang="0">
                    <a:pos x="108" y="80"/>
                  </a:cxn>
                  <a:cxn ang="0">
                    <a:pos x="108" y="63"/>
                  </a:cxn>
                </a:cxnLst>
                <a:rect l="0" t="0" r="r" b="b"/>
                <a:pathLst>
                  <a:path w="140" h="215">
                    <a:moveTo>
                      <a:pt x="135" y="166"/>
                    </a:moveTo>
                    <a:cubicBezTo>
                      <a:pt x="132" y="176"/>
                      <a:pt x="127" y="185"/>
                      <a:pt x="121" y="192"/>
                    </a:cubicBezTo>
                    <a:cubicBezTo>
                      <a:pt x="114" y="199"/>
                      <a:pt x="106" y="205"/>
                      <a:pt x="96" y="209"/>
                    </a:cubicBezTo>
                    <a:cubicBezTo>
                      <a:pt x="85" y="213"/>
                      <a:pt x="73" y="215"/>
                      <a:pt x="59" y="215"/>
                    </a:cubicBezTo>
                    <a:cubicBezTo>
                      <a:pt x="54" y="215"/>
                      <a:pt x="49" y="214"/>
                      <a:pt x="44" y="214"/>
                    </a:cubicBezTo>
                    <a:cubicBezTo>
                      <a:pt x="39" y="213"/>
                      <a:pt x="35" y="213"/>
                      <a:pt x="31" y="212"/>
                    </a:cubicBezTo>
                    <a:cubicBezTo>
                      <a:pt x="26" y="211"/>
                      <a:pt x="23" y="210"/>
                      <a:pt x="20" y="209"/>
                    </a:cubicBezTo>
                    <a:cubicBezTo>
                      <a:pt x="16" y="208"/>
                      <a:pt x="14" y="207"/>
                      <a:pt x="11" y="206"/>
                    </a:cubicBezTo>
                    <a:cubicBezTo>
                      <a:pt x="11" y="175"/>
                      <a:pt x="11" y="175"/>
                      <a:pt x="11" y="175"/>
                    </a:cubicBezTo>
                    <a:cubicBezTo>
                      <a:pt x="15" y="177"/>
                      <a:pt x="18" y="178"/>
                      <a:pt x="21" y="180"/>
                    </a:cubicBezTo>
                    <a:cubicBezTo>
                      <a:pt x="25" y="182"/>
                      <a:pt x="28" y="183"/>
                      <a:pt x="32" y="184"/>
                    </a:cubicBezTo>
                    <a:cubicBezTo>
                      <a:pt x="36" y="186"/>
                      <a:pt x="40" y="187"/>
                      <a:pt x="45" y="187"/>
                    </a:cubicBezTo>
                    <a:cubicBezTo>
                      <a:pt x="49" y="188"/>
                      <a:pt x="54" y="189"/>
                      <a:pt x="58" y="189"/>
                    </a:cubicBezTo>
                    <a:cubicBezTo>
                      <a:pt x="67" y="189"/>
                      <a:pt x="75" y="187"/>
                      <a:pt x="81" y="185"/>
                    </a:cubicBezTo>
                    <a:cubicBezTo>
                      <a:pt x="87" y="182"/>
                      <a:pt x="92" y="179"/>
                      <a:pt x="96" y="174"/>
                    </a:cubicBezTo>
                    <a:cubicBezTo>
                      <a:pt x="100" y="170"/>
                      <a:pt x="103" y="164"/>
                      <a:pt x="105" y="158"/>
                    </a:cubicBezTo>
                    <a:cubicBezTo>
                      <a:pt x="107" y="152"/>
                      <a:pt x="108" y="145"/>
                      <a:pt x="108" y="138"/>
                    </a:cubicBezTo>
                    <a:cubicBezTo>
                      <a:pt x="108" y="124"/>
                      <a:pt x="108" y="124"/>
                      <a:pt x="108" y="124"/>
                    </a:cubicBezTo>
                    <a:cubicBezTo>
                      <a:pt x="107" y="124"/>
                      <a:pt x="107" y="124"/>
                      <a:pt x="107" y="124"/>
                    </a:cubicBezTo>
                    <a:cubicBezTo>
                      <a:pt x="102" y="133"/>
                      <a:pt x="96" y="139"/>
                      <a:pt x="88" y="144"/>
                    </a:cubicBezTo>
                    <a:cubicBezTo>
                      <a:pt x="81" y="148"/>
                      <a:pt x="71" y="151"/>
                      <a:pt x="60" y="151"/>
                    </a:cubicBezTo>
                    <a:cubicBezTo>
                      <a:pt x="51" y="151"/>
                      <a:pt x="43" y="149"/>
                      <a:pt x="35" y="146"/>
                    </a:cubicBezTo>
                    <a:cubicBezTo>
                      <a:pt x="28" y="142"/>
                      <a:pt x="22" y="137"/>
                      <a:pt x="16" y="131"/>
                    </a:cubicBezTo>
                    <a:cubicBezTo>
                      <a:pt x="11" y="125"/>
                      <a:pt x="7" y="118"/>
                      <a:pt x="4" y="109"/>
                    </a:cubicBezTo>
                    <a:cubicBezTo>
                      <a:pt x="2" y="100"/>
                      <a:pt x="0" y="91"/>
                      <a:pt x="0" y="80"/>
                    </a:cubicBezTo>
                    <a:cubicBezTo>
                      <a:pt x="0" y="68"/>
                      <a:pt x="2" y="57"/>
                      <a:pt x="5" y="47"/>
                    </a:cubicBezTo>
                    <a:cubicBezTo>
                      <a:pt x="8" y="37"/>
                      <a:pt x="12" y="29"/>
                      <a:pt x="18" y="22"/>
                    </a:cubicBezTo>
                    <a:cubicBezTo>
                      <a:pt x="24" y="15"/>
                      <a:pt x="31" y="9"/>
                      <a:pt x="39" y="5"/>
                    </a:cubicBezTo>
                    <a:cubicBezTo>
                      <a:pt x="47" y="2"/>
                      <a:pt x="56" y="0"/>
                      <a:pt x="66" y="0"/>
                    </a:cubicBezTo>
                    <a:cubicBezTo>
                      <a:pt x="76" y="0"/>
                      <a:pt x="84" y="2"/>
                      <a:pt x="91" y="6"/>
                    </a:cubicBezTo>
                    <a:cubicBezTo>
                      <a:pt x="98" y="10"/>
                      <a:pt x="103" y="15"/>
                      <a:pt x="107" y="21"/>
                    </a:cubicBezTo>
                    <a:cubicBezTo>
                      <a:pt x="108" y="21"/>
                      <a:pt x="108" y="21"/>
                      <a:pt x="108" y="21"/>
                    </a:cubicBezTo>
                    <a:cubicBezTo>
                      <a:pt x="108" y="3"/>
                      <a:pt x="108" y="3"/>
                      <a:pt x="108" y="3"/>
                    </a:cubicBezTo>
                    <a:cubicBezTo>
                      <a:pt x="140" y="3"/>
                      <a:pt x="140" y="3"/>
                      <a:pt x="140" y="3"/>
                    </a:cubicBezTo>
                    <a:cubicBezTo>
                      <a:pt x="140" y="134"/>
                      <a:pt x="140" y="134"/>
                      <a:pt x="140" y="134"/>
                    </a:cubicBezTo>
                    <a:cubicBezTo>
                      <a:pt x="140" y="145"/>
                      <a:pt x="138" y="156"/>
                      <a:pt x="135" y="166"/>
                    </a:cubicBezTo>
                    <a:close/>
                    <a:moveTo>
                      <a:pt x="108" y="63"/>
                    </a:moveTo>
                    <a:cubicBezTo>
                      <a:pt x="108" y="59"/>
                      <a:pt x="107" y="54"/>
                      <a:pt x="105" y="49"/>
                    </a:cubicBezTo>
                    <a:cubicBezTo>
                      <a:pt x="103" y="45"/>
                      <a:pt x="101" y="41"/>
                      <a:pt x="98" y="37"/>
                    </a:cubicBezTo>
                    <a:cubicBezTo>
                      <a:pt x="95" y="34"/>
                      <a:pt x="91" y="31"/>
                      <a:pt x="87" y="29"/>
                    </a:cubicBezTo>
                    <a:cubicBezTo>
                      <a:pt x="83" y="27"/>
                      <a:pt x="78" y="26"/>
                      <a:pt x="73" y="26"/>
                    </a:cubicBezTo>
                    <a:cubicBezTo>
                      <a:pt x="67" y="26"/>
                      <a:pt x="61" y="27"/>
                      <a:pt x="57" y="30"/>
                    </a:cubicBezTo>
                    <a:cubicBezTo>
                      <a:pt x="52" y="32"/>
                      <a:pt x="48" y="35"/>
                      <a:pt x="44" y="39"/>
                    </a:cubicBezTo>
                    <a:cubicBezTo>
                      <a:pt x="41" y="44"/>
                      <a:pt x="39" y="49"/>
                      <a:pt x="37" y="56"/>
                    </a:cubicBezTo>
                    <a:cubicBezTo>
                      <a:pt x="35" y="62"/>
                      <a:pt x="34" y="70"/>
                      <a:pt x="34" y="79"/>
                    </a:cubicBezTo>
                    <a:cubicBezTo>
                      <a:pt x="34" y="85"/>
                      <a:pt x="35" y="91"/>
                      <a:pt x="36" y="97"/>
                    </a:cubicBezTo>
                    <a:cubicBezTo>
                      <a:pt x="38" y="102"/>
                      <a:pt x="40" y="107"/>
                      <a:pt x="43" y="111"/>
                    </a:cubicBezTo>
                    <a:cubicBezTo>
                      <a:pt x="46" y="115"/>
                      <a:pt x="50" y="118"/>
                      <a:pt x="55" y="121"/>
                    </a:cubicBezTo>
                    <a:cubicBezTo>
                      <a:pt x="59" y="123"/>
                      <a:pt x="64" y="124"/>
                      <a:pt x="70" y="124"/>
                    </a:cubicBezTo>
                    <a:cubicBezTo>
                      <a:pt x="75" y="124"/>
                      <a:pt x="80" y="123"/>
                      <a:pt x="85" y="121"/>
                    </a:cubicBezTo>
                    <a:cubicBezTo>
                      <a:pt x="90" y="119"/>
                      <a:pt x="94" y="116"/>
                      <a:pt x="97" y="112"/>
                    </a:cubicBezTo>
                    <a:cubicBezTo>
                      <a:pt x="100" y="108"/>
                      <a:pt x="103" y="104"/>
                      <a:pt x="105" y="98"/>
                    </a:cubicBezTo>
                    <a:cubicBezTo>
                      <a:pt x="107" y="93"/>
                      <a:pt x="108" y="86"/>
                      <a:pt x="108" y="80"/>
                    </a:cubicBezTo>
                    <a:lnTo>
                      <a:pt x="108" y="6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97" name="Freeform 30">
                <a:extLst>
                  <a:ext uri="{FF2B5EF4-FFF2-40B4-BE49-F238E27FC236}">
                    <a16:creationId xmlns:a16="http://schemas.microsoft.com/office/drawing/2014/main" id="{BCEDD0E8-61A9-4852-922E-0E5070AA193E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9611340" y="5010947"/>
                <a:ext cx="93538" cy="117666"/>
              </a:xfrm>
              <a:custGeom>
                <a:avLst/>
                <a:gdLst/>
                <a:ahLst/>
                <a:cxnLst>
                  <a:cxn ang="0">
                    <a:pos x="88" y="147"/>
                  </a:cxn>
                  <a:cxn ang="0">
                    <a:pos x="88" y="127"/>
                  </a:cxn>
                  <a:cxn ang="0">
                    <a:pos x="88" y="127"/>
                  </a:cxn>
                  <a:cxn ang="0">
                    <a:pos x="70" y="145"/>
                  </a:cxn>
                  <a:cxn ang="0">
                    <a:pos x="45" y="151"/>
                  </a:cxn>
                  <a:cxn ang="0">
                    <a:pos x="26" y="148"/>
                  </a:cxn>
                  <a:cxn ang="0">
                    <a:pos x="11" y="139"/>
                  </a:cxn>
                  <a:cxn ang="0">
                    <a:pos x="3" y="125"/>
                  </a:cxn>
                  <a:cxn ang="0">
                    <a:pos x="0" y="108"/>
                  </a:cxn>
                  <a:cxn ang="0">
                    <a:pos x="2" y="91"/>
                  </a:cxn>
                  <a:cxn ang="0">
                    <a:pos x="11" y="76"/>
                  </a:cxn>
                  <a:cxn ang="0">
                    <a:pos x="25" y="66"/>
                  </a:cxn>
                  <a:cxn ang="0">
                    <a:pos x="47" y="60"/>
                  </a:cxn>
                  <a:cxn ang="0">
                    <a:pos x="89" y="55"/>
                  </a:cxn>
                  <a:cxn ang="0">
                    <a:pos x="82" y="32"/>
                  </a:cxn>
                  <a:cxn ang="0">
                    <a:pos x="61" y="25"/>
                  </a:cxn>
                  <a:cxn ang="0">
                    <a:pos x="36" y="30"/>
                  </a:cxn>
                  <a:cxn ang="0">
                    <a:pos x="14" y="41"/>
                  </a:cxn>
                  <a:cxn ang="0">
                    <a:pos x="14" y="13"/>
                  </a:cxn>
                  <a:cxn ang="0">
                    <a:pos x="22" y="8"/>
                  </a:cxn>
                  <a:cxn ang="0">
                    <a:pos x="35" y="4"/>
                  </a:cxn>
                  <a:cxn ang="0">
                    <a:pos x="50" y="1"/>
                  </a:cxn>
                  <a:cxn ang="0">
                    <a:pos x="65" y="0"/>
                  </a:cxn>
                  <a:cxn ang="0">
                    <a:pos x="90" y="4"/>
                  </a:cxn>
                  <a:cxn ang="0">
                    <a:pos x="107" y="15"/>
                  </a:cxn>
                  <a:cxn ang="0">
                    <a:pos x="117" y="32"/>
                  </a:cxn>
                  <a:cxn ang="0">
                    <a:pos x="120" y="56"/>
                  </a:cxn>
                  <a:cxn ang="0">
                    <a:pos x="120" y="147"/>
                  </a:cxn>
                  <a:cxn ang="0">
                    <a:pos x="88" y="147"/>
                  </a:cxn>
                  <a:cxn ang="0">
                    <a:pos x="58" y="81"/>
                  </a:cxn>
                  <a:cxn ang="0">
                    <a:pos x="45" y="84"/>
                  </a:cxn>
                  <a:cxn ang="0">
                    <a:pos x="37" y="89"/>
                  </a:cxn>
                  <a:cxn ang="0">
                    <a:pos x="33" y="96"/>
                  </a:cxn>
                  <a:cxn ang="0">
                    <a:pos x="32" y="105"/>
                  </a:cxn>
                  <a:cxn ang="0">
                    <a:pos x="33" y="113"/>
                  </a:cxn>
                  <a:cxn ang="0">
                    <a:pos x="38" y="119"/>
                  </a:cxn>
                  <a:cxn ang="0">
                    <a:pos x="46" y="123"/>
                  </a:cxn>
                  <a:cxn ang="0">
                    <a:pos x="55" y="125"/>
                  </a:cxn>
                  <a:cxn ang="0">
                    <a:pos x="69" y="122"/>
                  </a:cxn>
                  <a:cxn ang="0">
                    <a:pos x="80" y="115"/>
                  </a:cxn>
                  <a:cxn ang="0">
                    <a:pos x="86" y="104"/>
                  </a:cxn>
                  <a:cxn ang="0">
                    <a:pos x="89" y="90"/>
                  </a:cxn>
                  <a:cxn ang="0">
                    <a:pos x="89" y="77"/>
                  </a:cxn>
                  <a:cxn ang="0">
                    <a:pos x="58" y="81"/>
                  </a:cxn>
                </a:cxnLst>
                <a:rect l="0" t="0" r="r" b="b"/>
                <a:pathLst>
                  <a:path w="120" h="151">
                    <a:moveTo>
                      <a:pt x="88" y="147"/>
                    </a:moveTo>
                    <a:cubicBezTo>
                      <a:pt x="88" y="127"/>
                      <a:pt x="88" y="127"/>
                      <a:pt x="88" y="127"/>
                    </a:cubicBezTo>
                    <a:cubicBezTo>
                      <a:pt x="88" y="127"/>
                      <a:pt x="88" y="127"/>
                      <a:pt x="88" y="127"/>
                    </a:cubicBezTo>
                    <a:cubicBezTo>
                      <a:pt x="83" y="135"/>
                      <a:pt x="77" y="141"/>
                      <a:pt x="70" y="145"/>
                    </a:cubicBezTo>
                    <a:cubicBezTo>
                      <a:pt x="63" y="149"/>
                      <a:pt x="55" y="151"/>
                      <a:pt x="45" y="151"/>
                    </a:cubicBezTo>
                    <a:cubicBezTo>
                      <a:pt x="38" y="151"/>
                      <a:pt x="32" y="150"/>
                      <a:pt x="26" y="148"/>
                    </a:cubicBezTo>
                    <a:cubicBezTo>
                      <a:pt x="20" y="145"/>
                      <a:pt x="15" y="142"/>
                      <a:pt x="11" y="139"/>
                    </a:cubicBezTo>
                    <a:cubicBezTo>
                      <a:pt x="8" y="135"/>
                      <a:pt x="5" y="131"/>
                      <a:pt x="3" y="125"/>
                    </a:cubicBezTo>
                    <a:cubicBezTo>
                      <a:pt x="1" y="120"/>
                      <a:pt x="0" y="114"/>
                      <a:pt x="0" y="108"/>
                    </a:cubicBezTo>
                    <a:cubicBezTo>
                      <a:pt x="0" y="102"/>
                      <a:pt x="1" y="96"/>
                      <a:pt x="2" y="91"/>
                    </a:cubicBezTo>
                    <a:cubicBezTo>
                      <a:pt x="4" y="85"/>
                      <a:pt x="7" y="81"/>
                      <a:pt x="11" y="76"/>
                    </a:cubicBezTo>
                    <a:cubicBezTo>
                      <a:pt x="14" y="72"/>
                      <a:pt x="19" y="69"/>
                      <a:pt x="25" y="66"/>
                    </a:cubicBezTo>
                    <a:cubicBezTo>
                      <a:pt x="31" y="63"/>
                      <a:pt x="38" y="61"/>
                      <a:pt x="47" y="60"/>
                    </a:cubicBezTo>
                    <a:cubicBezTo>
                      <a:pt x="89" y="55"/>
                      <a:pt x="89" y="55"/>
                      <a:pt x="89" y="55"/>
                    </a:cubicBezTo>
                    <a:cubicBezTo>
                      <a:pt x="89" y="44"/>
                      <a:pt x="86" y="37"/>
                      <a:pt x="82" y="32"/>
                    </a:cubicBezTo>
                    <a:cubicBezTo>
                      <a:pt x="77" y="28"/>
                      <a:pt x="70" y="25"/>
                      <a:pt x="61" y="25"/>
                    </a:cubicBezTo>
                    <a:cubicBezTo>
                      <a:pt x="53" y="25"/>
                      <a:pt x="44" y="27"/>
                      <a:pt x="36" y="30"/>
                    </a:cubicBezTo>
                    <a:cubicBezTo>
                      <a:pt x="28" y="33"/>
                      <a:pt x="20" y="36"/>
                      <a:pt x="14" y="41"/>
                    </a:cubicBezTo>
                    <a:cubicBezTo>
                      <a:pt x="14" y="13"/>
                      <a:pt x="14" y="13"/>
                      <a:pt x="14" y="13"/>
                    </a:cubicBezTo>
                    <a:cubicBezTo>
                      <a:pt x="16" y="11"/>
                      <a:pt x="19" y="10"/>
                      <a:pt x="22" y="8"/>
                    </a:cubicBezTo>
                    <a:cubicBezTo>
                      <a:pt x="26" y="7"/>
                      <a:pt x="30" y="6"/>
                      <a:pt x="35" y="4"/>
                    </a:cubicBezTo>
                    <a:cubicBezTo>
                      <a:pt x="40" y="3"/>
                      <a:pt x="45" y="2"/>
                      <a:pt x="50" y="1"/>
                    </a:cubicBezTo>
                    <a:cubicBezTo>
                      <a:pt x="55" y="0"/>
                      <a:pt x="60" y="0"/>
                      <a:pt x="65" y="0"/>
                    </a:cubicBezTo>
                    <a:cubicBezTo>
                      <a:pt x="74" y="0"/>
                      <a:pt x="83" y="1"/>
                      <a:pt x="90" y="4"/>
                    </a:cubicBezTo>
                    <a:cubicBezTo>
                      <a:pt x="97" y="6"/>
                      <a:pt x="102" y="10"/>
                      <a:pt x="107" y="15"/>
                    </a:cubicBezTo>
                    <a:cubicBezTo>
                      <a:pt x="111" y="19"/>
                      <a:pt x="115" y="25"/>
                      <a:pt x="117" y="32"/>
                    </a:cubicBezTo>
                    <a:cubicBezTo>
                      <a:pt x="119" y="39"/>
                      <a:pt x="120" y="47"/>
                      <a:pt x="120" y="56"/>
                    </a:cubicBezTo>
                    <a:cubicBezTo>
                      <a:pt x="120" y="147"/>
                      <a:pt x="120" y="147"/>
                      <a:pt x="120" y="147"/>
                    </a:cubicBezTo>
                    <a:lnTo>
                      <a:pt x="88" y="147"/>
                    </a:lnTo>
                    <a:close/>
                    <a:moveTo>
                      <a:pt x="58" y="81"/>
                    </a:moveTo>
                    <a:cubicBezTo>
                      <a:pt x="52" y="82"/>
                      <a:pt x="48" y="83"/>
                      <a:pt x="45" y="84"/>
                    </a:cubicBezTo>
                    <a:cubicBezTo>
                      <a:pt x="41" y="86"/>
                      <a:pt x="39" y="87"/>
                      <a:pt x="37" y="89"/>
                    </a:cubicBezTo>
                    <a:cubicBezTo>
                      <a:pt x="35" y="91"/>
                      <a:pt x="33" y="93"/>
                      <a:pt x="33" y="96"/>
                    </a:cubicBezTo>
                    <a:cubicBezTo>
                      <a:pt x="32" y="98"/>
                      <a:pt x="32" y="101"/>
                      <a:pt x="32" y="105"/>
                    </a:cubicBezTo>
                    <a:cubicBezTo>
                      <a:pt x="32" y="108"/>
                      <a:pt x="32" y="110"/>
                      <a:pt x="33" y="113"/>
                    </a:cubicBezTo>
                    <a:cubicBezTo>
                      <a:pt x="34" y="115"/>
                      <a:pt x="36" y="117"/>
                      <a:pt x="38" y="119"/>
                    </a:cubicBezTo>
                    <a:cubicBezTo>
                      <a:pt x="40" y="121"/>
                      <a:pt x="43" y="122"/>
                      <a:pt x="46" y="123"/>
                    </a:cubicBezTo>
                    <a:cubicBezTo>
                      <a:pt x="48" y="124"/>
                      <a:pt x="52" y="125"/>
                      <a:pt x="55" y="125"/>
                    </a:cubicBezTo>
                    <a:cubicBezTo>
                      <a:pt x="60" y="125"/>
                      <a:pt x="65" y="124"/>
                      <a:pt x="69" y="122"/>
                    </a:cubicBezTo>
                    <a:cubicBezTo>
                      <a:pt x="73" y="120"/>
                      <a:pt x="77" y="118"/>
                      <a:pt x="80" y="115"/>
                    </a:cubicBezTo>
                    <a:cubicBezTo>
                      <a:pt x="82" y="112"/>
                      <a:pt x="85" y="108"/>
                      <a:pt x="86" y="104"/>
                    </a:cubicBezTo>
                    <a:cubicBezTo>
                      <a:pt x="88" y="100"/>
                      <a:pt x="89" y="95"/>
                      <a:pt x="89" y="90"/>
                    </a:cubicBezTo>
                    <a:cubicBezTo>
                      <a:pt x="89" y="77"/>
                      <a:pt x="89" y="77"/>
                      <a:pt x="89" y="77"/>
                    </a:cubicBezTo>
                    <a:lnTo>
                      <a:pt x="58" y="8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98" name="Freeform 31">
                <a:extLst>
                  <a:ext uri="{FF2B5EF4-FFF2-40B4-BE49-F238E27FC236}">
                    <a16:creationId xmlns:a16="http://schemas.microsoft.com/office/drawing/2014/main" id="{71153A28-E9C2-448E-BBAD-D5991FE8AB5E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9721405" y="4959385"/>
                <a:ext cx="109073" cy="169228"/>
              </a:xfrm>
              <a:custGeom>
                <a:avLst/>
                <a:gdLst/>
                <a:ahLst/>
                <a:cxnLst>
                  <a:cxn ang="0">
                    <a:pos x="107" y="213"/>
                  </a:cxn>
                  <a:cxn ang="0">
                    <a:pos x="107" y="191"/>
                  </a:cxn>
                  <a:cxn ang="0">
                    <a:pos x="107" y="191"/>
                  </a:cxn>
                  <a:cxn ang="0">
                    <a:pos x="98" y="201"/>
                  </a:cxn>
                  <a:cxn ang="0">
                    <a:pos x="88" y="210"/>
                  </a:cxn>
                  <a:cxn ang="0">
                    <a:pos x="75" y="215"/>
                  </a:cxn>
                  <a:cxn ang="0">
                    <a:pos x="59" y="217"/>
                  </a:cxn>
                  <a:cxn ang="0">
                    <a:pos x="36" y="212"/>
                  </a:cxn>
                  <a:cxn ang="0">
                    <a:pos x="17" y="198"/>
                  </a:cxn>
                  <a:cxn ang="0">
                    <a:pos x="4" y="176"/>
                  </a:cxn>
                  <a:cxn ang="0">
                    <a:pos x="0" y="145"/>
                  </a:cxn>
                  <a:cxn ang="0">
                    <a:pos x="5" y="112"/>
                  </a:cxn>
                  <a:cxn ang="0">
                    <a:pos x="18" y="87"/>
                  </a:cxn>
                  <a:cxn ang="0">
                    <a:pos x="39" y="71"/>
                  </a:cxn>
                  <a:cxn ang="0">
                    <a:pos x="66" y="66"/>
                  </a:cxn>
                  <a:cxn ang="0">
                    <a:pos x="80" y="67"/>
                  </a:cxn>
                  <a:cxn ang="0">
                    <a:pos x="91" y="72"/>
                  </a:cxn>
                  <a:cxn ang="0">
                    <a:pos x="100" y="79"/>
                  </a:cxn>
                  <a:cxn ang="0">
                    <a:pos x="107" y="87"/>
                  </a:cxn>
                  <a:cxn ang="0">
                    <a:pos x="107" y="87"/>
                  </a:cxn>
                  <a:cxn ang="0">
                    <a:pos x="107" y="0"/>
                  </a:cxn>
                  <a:cxn ang="0">
                    <a:pos x="140" y="0"/>
                  </a:cxn>
                  <a:cxn ang="0">
                    <a:pos x="140" y="213"/>
                  </a:cxn>
                  <a:cxn ang="0">
                    <a:pos x="107" y="213"/>
                  </a:cxn>
                  <a:cxn ang="0">
                    <a:pos x="107" y="129"/>
                  </a:cxn>
                  <a:cxn ang="0">
                    <a:pos x="105" y="115"/>
                  </a:cxn>
                  <a:cxn ang="0">
                    <a:pos x="97" y="103"/>
                  </a:cxn>
                  <a:cxn ang="0">
                    <a:pos x="86" y="95"/>
                  </a:cxn>
                  <a:cxn ang="0">
                    <a:pos x="72" y="92"/>
                  </a:cxn>
                  <a:cxn ang="0">
                    <a:pos x="55" y="96"/>
                  </a:cxn>
                  <a:cxn ang="0">
                    <a:pos x="43" y="106"/>
                  </a:cxn>
                  <a:cxn ang="0">
                    <a:pos x="36" y="123"/>
                  </a:cxn>
                  <a:cxn ang="0">
                    <a:pos x="34" y="144"/>
                  </a:cxn>
                  <a:cxn ang="0">
                    <a:pos x="36" y="164"/>
                  </a:cxn>
                  <a:cxn ang="0">
                    <a:pos x="44" y="179"/>
                  </a:cxn>
                  <a:cxn ang="0">
                    <a:pos x="56" y="187"/>
                  </a:cxn>
                  <a:cxn ang="0">
                    <a:pos x="70" y="190"/>
                  </a:cxn>
                  <a:cxn ang="0">
                    <a:pos x="85" y="187"/>
                  </a:cxn>
                  <a:cxn ang="0">
                    <a:pos x="96" y="178"/>
                  </a:cxn>
                  <a:cxn ang="0">
                    <a:pos x="104" y="164"/>
                  </a:cxn>
                  <a:cxn ang="0">
                    <a:pos x="107" y="145"/>
                  </a:cxn>
                  <a:cxn ang="0">
                    <a:pos x="107" y="129"/>
                  </a:cxn>
                </a:cxnLst>
                <a:rect l="0" t="0" r="r" b="b"/>
                <a:pathLst>
                  <a:path w="140" h="217">
                    <a:moveTo>
                      <a:pt x="107" y="213"/>
                    </a:moveTo>
                    <a:cubicBezTo>
                      <a:pt x="107" y="191"/>
                      <a:pt x="107" y="191"/>
                      <a:pt x="107" y="191"/>
                    </a:cubicBezTo>
                    <a:cubicBezTo>
                      <a:pt x="107" y="191"/>
                      <a:pt x="107" y="191"/>
                      <a:pt x="107" y="191"/>
                    </a:cubicBezTo>
                    <a:cubicBezTo>
                      <a:pt x="104" y="195"/>
                      <a:pt x="102" y="198"/>
                      <a:pt x="98" y="201"/>
                    </a:cubicBezTo>
                    <a:cubicBezTo>
                      <a:pt x="95" y="205"/>
                      <a:pt x="92" y="207"/>
                      <a:pt x="88" y="210"/>
                    </a:cubicBezTo>
                    <a:cubicBezTo>
                      <a:pt x="84" y="212"/>
                      <a:pt x="80" y="214"/>
                      <a:pt x="75" y="215"/>
                    </a:cubicBezTo>
                    <a:cubicBezTo>
                      <a:pt x="70" y="216"/>
                      <a:pt x="65" y="217"/>
                      <a:pt x="59" y="217"/>
                    </a:cubicBezTo>
                    <a:cubicBezTo>
                      <a:pt x="51" y="217"/>
                      <a:pt x="43" y="215"/>
                      <a:pt x="36" y="212"/>
                    </a:cubicBezTo>
                    <a:cubicBezTo>
                      <a:pt x="28" y="209"/>
                      <a:pt x="22" y="204"/>
                      <a:pt x="17" y="198"/>
                    </a:cubicBezTo>
                    <a:cubicBezTo>
                      <a:pt x="11" y="192"/>
                      <a:pt x="7" y="185"/>
                      <a:pt x="4" y="176"/>
                    </a:cubicBezTo>
                    <a:cubicBezTo>
                      <a:pt x="1" y="167"/>
                      <a:pt x="0" y="156"/>
                      <a:pt x="0" y="145"/>
                    </a:cubicBezTo>
                    <a:cubicBezTo>
                      <a:pt x="0" y="133"/>
                      <a:pt x="1" y="122"/>
                      <a:pt x="5" y="112"/>
                    </a:cubicBezTo>
                    <a:cubicBezTo>
                      <a:pt x="8" y="102"/>
                      <a:pt x="12" y="94"/>
                      <a:pt x="18" y="87"/>
                    </a:cubicBezTo>
                    <a:cubicBezTo>
                      <a:pt x="24" y="80"/>
                      <a:pt x="31" y="75"/>
                      <a:pt x="39" y="71"/>
                    </a:cubicBezTo>
                    <a:cubicBezTo>
                      <a:pt x="47" y="68"/>
                      <a:pt x="56" y="66"/>
                      <a:pt x="66" y="66"/>
                    </a:cubicBezTo>
                    <a:cubicBezTo>
                      <a:pt x="71" y="66"/>
                      <a:pt x="75" y="66"/>
                      <a:pt x="80" y="67"/>
                    </a:cubicBezTo>
                    <a:cubicBezTo>
                      <a:pt x="84" y="69"/>
                      <a:pt x="88" y="70"/>
                      <a:pt x="91" y="72"/>
                    </a:cubicBezTo>
                    <a:cubicBezTo>
                      <a:pt x="94" y="74"/>
                      <a:pt x="97" y="76"/>
                      <a:pt x="100" y="79"/>
                    </a:cubicBezTo>
                    <a:cubicBezTo>
                      <a:pt x="103" y="81"/>
                      <a:pt x="105" y="84"/>
                      <a:pt x="107" y="87"/>
                    </a:cubicBezTo>
                    <a:cubicBezTo>
                      <a:pt x="107" y="87"/>
                      <a:pt x="107" y="87"/>
                      <a:pt x="107" y="87"/>
                    </a:cubicBezTo>
                    <a:cubicBezTo>
                      <a:pt x="107" y="0"/>
                      <a:pt x="107" y="0"/>
                      <a:pt x="107" y="0"/>
                    </a:cubicBezTo>
                    <a:cubicBezTo>
                      <a:pt x="140" y="0"/>
                      <a:pt x="140" y="0"/>
                      <a:pt x="140" y="0"/>
                    </a:cubicBezTo>
                    <a:cubicBezTo>
                      <a:pt x="140" y="213"/>
                      <a:pt x="140" y="213"/>
                      <a:pt x="140" y="213"/>
                    </a:cubicBezTo>
                    <a:lnTo>
                      <a:pt x="107" y="213"/>
                    </a:lnTo>
                    <a:close/>
                    <a:moveTo>
                      <a:pt x="107" y="129"/>
                    </a:moveTo>
                    <a:cubicBezTo>
                      <a:pt x="107" y="124"/>
                      <a:pt x="106" y="119"/>
                      <a:pt x="105" y="115"/>
                    </a:cubicBezTo>
                    <a:cubicBezTo>
                      <a:pt x="103" y="110"/>
                      <a:pt x="100" y="106"/>
                      <a:pt x="97" y="103"/>
                    </a:cubicBezTo>
                    <a:cubicBezTo>
                      <a:pt x="94" y="100"/>
                      <a:pt x="90" y="97"/>
                      <a:pt x="86" y="95"/>
                    </a:cubicBezTo>
                    <a:cubicBezTo>
                      <a:pt x="82" y="93"/>
                      <a:pt x="77" y="92"/>
                      <a:pt x="72" y="92"/>
                    </a:cubicBezTo>
                    <a:cubicBezTo>
                      <a:pt x="66" y="92"/>
                      <a:pt x="60" y="94"/>
                      <a:pt x="55" y="96"/>
                    </a:cubicBezTo>
                    <a:cubicBezTo>
                      <a:pt x="50" y="98"/>
                      <a:pt x="46" y="102"/>
                      <a:pt x="43" y="106"/>
                    </a:cubicBezTo>
                    <a:cubicBezTo>
                      <a:pt x="40" y="111"/>
                      <a:pt x="37" y="116"/>
                      <a:pt x="36" y="123"/>
                    </a:cubicBezTo>
                    <a:cubicBezTo>
                      <a:pt x="34" y="129"/>
                      <a:pt x="34" y="136"/>
                      <a:pt x="34" y="144"/>
                    </a:cubicBezTo>
                    <a:cubicBezTo>
                      <a:pt x="34" y="152"/>
                      <a:pt x="34" y="158"/>
                      <a:pt x="36" y="164"/>
                    </a:cubicBezTo>
                    <a:cubicBezTo>
                      <a:pt x="38" y="170"/>
                      <a:pt x="41" y="175"/>
                      <a:pt x="44" y="179"/>
                    </a:cubicBezTo>
                    <a:cubicBezTo>
                      <a:pt x="47" y="182"/>
                      <a:pt x="51" y="185"/>
                      <a:pt x="56" y="187"/>
                    </a:cubicBezTo>
                    <a:cubicBezTo>
                      <a:pt x="60" y="189"/>
                      <a:pt x="65" y="190"/>
                      <a:pt x="70" y="190"/>
                    </a:cubicBezTo>
                    <a:cubicBezTo>
                      <a:pt x="75" y="190"/>
                      <a:pt x="80" y="189"/>
                      <a:pt x="85" y="187"/>
                    </a:cubicBezTo>
                    <a:cubicBezTo>
                      <a:pt x="89" y="185"/>
                      <a:pt x="93" y="182"/>
                      <a:pt x="96" y="178"/>
                    </a:cubicBezTo>
                    <a:cubicBezTo>
                      <a:pt x="100" y="174"/>
                      <a:pt x="102" y="170"/>
                      <a:pt x="104" y="164"/>
                    </a:cubicBezTo>
                    <a:cubicBezTo>
                      <a:pt x="106" y="158"/>
                      <a:pt x="107" y="152"/>
                      <a:pt x="107" y="145"/>
                    </a:cubicBezTo>
                    <a:lnTo>
                      <a:pt x="107" y="129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99" name="Freeform 32">
                <a:extLst>
                  <a:ext uri="{FF2B5EF4-FFF2-40B4-BE49-F238E27FC236}">
                    <a16:creationId xmlns:a16="http://schemas.microsoft.com/office/drawing/2014/main" id="{059168B7-1418-42AE-8D00-72FDA0E38706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9851632" y="5010947"/>
                <a:ext cx="115683" cy="117666"/>
              </a:xfrm>
              <a:custGeom>
                <a:avLst/>
                <a:gdLst/>
                <a:ahLst/>
                <a:cxnLst>
                  <a:cxn ang="0">
                    <a:pos x="148" y="74"/>
                  </a:cxn>
                  <a:cxn ang="0">
                    <a:pos x="143" y="106"/>
                  </a:cxn>
                  <a:cxn ang="0">
                    <a:pos x="127" y="130"/>
                  </a:cxn>
                  <a:cxn ang="0">
                    <a:pos x="104" y="145"/>
                  </a:cxn>
                  <a:cxn ang="0">
                    <a:pos x="73" y="151"/>
                  </a:cxn>
                  <a:cxn ang="0">
                    <a:pos x="43" y="145"/>
                  </a:cxn>
                  <a:cxn ang="0">
                    <a:pos x="20" y="131"/>
                  </a:cxn>
                  <a:cxn ang="0">
                    <a:pos x="5" y="107"/>
                  </a:cxn>
                  <a:cxn ang="0">
                    <a:pos x="0" y="77"/>
                  </a:cxn>
                  <a:cxn ang="0">
                    <a:pos x="6" y="44"/>
                  </a:cxn>
                  <a:cxn ang="0">
                    <a:pos x="21" y="19"/>
                  </a:cxn>
                  <a:cxn ang="0">
                    <a:pos x="46" y="5"/>
                  </a:cxn>
                  <a:cxn ang="0">
                    <a:pos x="76" y="0"/>
                  </a:cxn>
                  <a:cxn ang="0">
                    <a:pos x="107" y="5"/>
                  </a:cxn>
                  <a:cxn ang="0">
                    <a:pos x="130" y="20"/>
                  </a:cxn>
                  <a:cxn ang="0">
                    <a:pos x="143" y="44"/>
                  </a:cxn>
                  <a:cxn ang="0">
                    <a:pos x="148" y="74"/>
                  </a:cxn>
                  <a:cxn ang="0">
                    <a:pos x="114" y="75"/>
                  </a:cxn>
                  <a:cxn ang="0">
                    <a:pos x="104" y="39"/>
                  </a:cxn>
                  <a:cxn ang="0">
                    <a:pos x="75" y="26"/>
                  </a:cxn>
                  <a:cxn ang="0">
                    <a:pos x="58" y="29"/>
                  </a:cxn>
                  <a:cxn ang="0">
                    <a:pos x="46" y="38"/>
                  </a:cxn>
                  <a:cxn ang="0">
                    <a:pos x="37" y="54"/>
                  </a:cxn>
                  <a:cxn ang="0">
                    <a:pos x="34" y="76"/>
                  </a:cxn>
                  <a:cxn ang="0">
                    <a:pos x="37" y="97"/>
                  </a:cxn>
                  <a:cxn ang="0">
                    <a:pos x="45" y="112"/>
                  </a:cxn>
                  <a:cxn ang="0">
                    <a:pos x="58" y="121"/>
                  </a:cxn>
                  <a:cxn ang="0">
                    <a:pos x="75" y="124"/>
                  </a:cxn>
                  <a:cxn ang="0">
                    <a:pos x="104" y="112"/>
                  </a:cxn>
                  <a:cxn ang="0">
                    <a:pos x="114" y="75"/>
                  </a:cxn>
                </a:cxnLst>
                <a:rect l="0" t="0" r="r" b="b"/>
                <a:pathLst>
                  <a:path w="148" h="151">
                    <a:moveTo>
                      <a:pt x="148" y="74"/>
                    </a:moveTo>
                    <a:cubicBezTo>
                      <a:pt x="148" y="86"/>
                      <a:pt x="146" y="96"/>
                      <a:pt x="143" y="106"/>
                    </a:cubicBezTo>
                    <a:cubicBezTo>
                      <a:pt x="139" y="115"/>
                      <a:pt x="134" y="124"/>
                      <a:pt x="127" y="130"/>
                    </a:cubicBezTo>
                    <a:cubicBezTo>
                      <a:pt x="121" y="137"/>
                      <a:pt x="113" y="142"/>
                      <a:pt x="104" y="145"/>
                    </a:cubicBezTo>
                    <a:cubicBezTo>
                      <a:pt x="95" y="149"/>
                      <a:pt x="84" y="151"/>
                      <a:pt x="73" y="151"/>
                    </a:cubicBezTo>
                    <a:cubicBezTo>
                      <a:pt x="62" y="151"/>
                      <a:pt x="52" y="149"/>
                      <a:pt x="43" y="145"/>
                    </a:cubicBezTo>
                    <a:cubicBezTo>
                      <a:pt x="34" y="142"/>
                      <a:pt x="26" y="137"/>
                      <a:pt x="20" y="131"/>
                    </a:cubicBezTo>
                    <a:cubicBezTo>
                      <a:pt x="13" y="124"/>
                      <a:pt x="9" y="117"/>
                      <a:pt x="5" y="107"/>
                    </a:cubicBezTo>
                    <a:cubicBezTo>
                      <a:pt x="2" y="98"/>
                      <a:pt x="0" y="88"/>
                      <a:pt x="0" y="77"/>
                    </a:cubicBezTo>
                    <a:cubicBezTo>
                      <a:pt x="0" y="64"/>
                      <a:pt x="2" y="53"/>
                      <a:pt x="6" y="44"/>
                    </a:cubicBezTo>
                    <a:cubicBezTo>
                      <a:pt x="10" y="34"/>
                      <a:pt x="15" y="26"/>
                      <a:pt x="21" y="19"/>
                    </a:cubicBezTo>
                    <a:cubicBezTo>
                      <a:pt x="28" y="13"/>
                      <a:pt x="36" y="8"/>
                      <a:pt x="46" y="5"/>
                    </a:cubicBezTo>
                    <a:cubicBezTo>
                      <a:pt x="55" y="1"/>
                      <a:pt x="65" y="0"/>
                      <a:pt x="76" y="0"/>
                    </a:cubicBezTo>
                    <a:cubicBezTo>
                      <a:pt x="88" y="0"/>
                      <a:pt x="98" y="2"/>
                      <a:pt x="107" y="5"/>
                    </a:cubicBezTo>
                    <a:cubicBezTo>
                      <a:pt x="116" y="9"/>
                      <a:pt x="124" y="14"/>
                      <a:pt x="130" y="20"/>
                    </a:cubicBezTo>
                    <a:cubicBezTo>
                      <a:pt x="136" y="27"/>
                      <a:pt x="140" y="35"/>
                      <a:pt x="143" y="44"/>
                    </a:cubicBezTo>
                    <a:cubicBezTo>
                      <a:pt x="147" y="53"/>
                      <a:pt x="148" y="63"/>
                      <a:pt x="148" y="74"/>
                    </a:cubicBezTo>
                    <a:close/>
                    <a:moveTo>
                      <a:pt x="114" y="75"/>
                    </a:moveTo>
                    <a:cubicBezTo>
                      <a:pt x="114" y="59"/>
                      <a:pt x="111" y="47"/>
                      <a:pt x="104" y="39"/>
                    </a:cubicBezTo>
                    <a:cubicBezTo>
                      <a:pt x="97" y="31"/>
                      <a:pt x="87" y="26"/>
                      <a:pt x="75" y="26"/>
                    </a:cubicBezTo>
                    <a:cubicBezTo>
                      <a:pt x="69" y="26"/>
                      <a:pt x="63" y="27"/>
                      <a:pt x="58" y="29"/>
                    </a:cubicBezTo>
                    <a:cubicBezTo>
                      <a:pt x="54" y="31"/>
                      <a:pt x="49" y="34"/>
                      <a:pt x="46" y="38"/>
                    </a:cubicBezTo>
                    <a:cubicBezTo>
                      <a:pt x="42" y="42"/>
                      <a:pt x="39" y="48"/>
                      <a:pt x="37" y="54"/>
                    </a:cubicBezTo>
                    <a:cubicBezTo>
                      <a:pt x="35" y="60"/>
                      <a:pt x="34" y="67"/>
                      <a:pt x="34" y="76"/>
                    </a:cubicBezTo>
                    <a:cubicBezTo>
                      <a:pt x="34" y="84"/>
                      <a:pt x="35" y="91"/>
                      <a:pt x="37" y="97"/>
                    </a:cubicBezTo>
                    <a:cubicBezTo>
                      <a:pt x="39" y="103"/>
                      <a:pt x="42" y="108"/>
                      <a:pt x="45" y="112"/>
                    </a:cubicBezTo>
                    <a:cubicBezTo>
                      <a:pt x="49" y="116"/>
                      <a:pt x="53" y="119"/>
                      <a:pt x="58" y="121"/>
                    </a:cubicBezTo>
                    <a:cubicBezTo>
                      <a:pt x="63" y="123"/>
                      <a:pt x="69" y="124"/>
                      <a:pt x="75" y="124"/>
                    </a:cubicBezTo>
                    <a:cubicBezTo>
                      <a:pt x="88" y="124"/>
                      <a:pt x="98" y="120"/>
                      <a:pt x="104" y="112"/>
                    </a:cubicBezTo>
                    <a:cubicBezTo>
                      <a:pt x="111" y="103"/>
                      <a:pt x="114" y="91"/>
                      <a:pt x="114" y="7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D5B4C8A5-44BD-4AA5-AF55-818B5F07D8B2}"/>
                </a:ext>
              </a:extLst>
            </p:cNvPr>
            <p:cNvGrpSpPr/>
            <p:nvPr/>
          </p:nvGrpSpPr>
          <p:grpSpPr bwMode="black">
            <a:xfrm>
              <a:off x="5454161" y="4709776"/>
              <a:ext cx="863040" cy="174483"/>
              <a:chOff x="5513886" y="4978012"/>
              <a:chExt cx="866327" cy="181218"/>
            </a:xfrm>
            <a:grpFill/>
            <a:effectLst/>
          </p:grpSpPr>
          <p:sp>
            <p:nvSpPr>
              <p:cNvPr id="185" name="Freeform 29">
                <a:extLst>
                  <a:ext uri="{FF2B5EF4-FFF2-40B4-BE49-F238E27FC236}">
                    <a16:creationId xmlns:a16="http://schemas.microsoft.com/office/drawing/2014/main" id="{7077EE77-2DB4-4668-89D2-94E3B34E8125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5513886" y="5034213"/>
                <a:ext cx="92520" cy="125017"/>
              </a:xfrm>
              <a:custGeom>
                <a:avLst/>
                <a:gdLst/>
                <a:ahLst/>
                <a:cxnLst>
                  <a:cxn ang="0">
                    <a:pos x="95" y="148"/>
                  </a:cxn>
                  <a:cxn ang="0">
                    <a:pos x="71" y="151"/>
                  </a:cxn>
                  <a:cxn ang="0">
                    <a:pos x="42" y="145"/>
                  </a:cxn>
                  <a:cxn ang="0">
                    <a:pos x="19" y="130"/>
                  </a:cxn>
                  <a:cxn ang="0">
                    <a:pos x="5" y="108"/>
                  </a:cxn>
                  <a:cxn ang="0">
                    <a:pos x="0" y="79"/>
                  </a:cxn>
                  <a:cxn ang="0">
                    <a:pos x="5" y="46"/>
                  </a:cxn>
                  <a:cxn ang="0">
                    <a:pos x="21" y="22"/>
                  </a:cxn>
                  <a:cxn ang="0">
                    <a:pos x="45" y="6"/>
                  </a:cxn>
                  <a:cxn ang="0">
                    <a:pos x="78" y="0"/>
                  </a:cxn>
                  <a:cxn ang="0">
                    <a:pos x="89" y="1"/>
                  </a:cxn>
                  <a:cxn ang="0">
                    <a:pos x="98" y="2"/>
                  </a:cxn>
                  <a:cxn ang="0">
                    <a:pos x="106" y="5"/>
                  </a:cxn>
                  <a:cxn ang="0">
                    <a:pos x="112" y="7"/>
                  </a:cxn>
                  <a:cxn ang="0">
                    <a:pos x="112" y="38"/>
                  </a:cxn>
                  <a:cxn ang="0">
                    <a:pos x="97" y="30"/>
                  </a:cxn>
                  <a:cxn ang="0">
                    <a:pos x="79" y="26"/>
                  </a:cxn>
                  <a:cxn ang="0">
                    <a:pos x="61" y="30"/>
                  </a:cxn>
                  <a:cxn ang="0">
                    <a:pos x="47" y="39"/>
                  </a:cxn>
                  <a:cxn ang="0">
                    <a:pos x="37" y="55"/>
                  </a:cxn>
                  <a:cxn ang="0">
                    <a:pos x="34" y="76"/>
                  </a:cxn>
                  <a:cxn ang="0">
                    <a:pos x="37" y="96"/>
                  </a:cxn>
                  <a:cxn ang="0">
                    <a:pos x="46" y="111"/>
                  </a:cxn>
                  <a:cxn ang="0">
                    <a:pos x="60" y="121"/>
                  </a:cxn>
                  <a:cxn ang="0">
                    <a:pos x="78" y="124"/>
                  </a:cxn>
                  <a:cxn ang="0">
                    <a:pos x="87" y="123"/>
                  </a:cxn>
                  <a:cxn ang="0">
                    <a:pos x="96" y="121"/>
                  </a:cxn>
                  <a:cxn ang="0">
                    <a:pos x="105" y="117"/>
                  </a:cxn>
                  <a:cxn ang="0">
                    <a:pos x="112" y="112"/>
                  </a:cxn>
                  <a:cxn ang="0">
                    <a:pos x="112" y="141"/>
                  </a:cxn>
                  <a:cxn ang="0">
                    <a:pos x="95" y="148"/>
                  </a:cxn>
                </a:cxnLst>
                <a:rect l="0" t="0" r="r" b="b"/>
                <a:pathLst>
                  <a:path w="112" h="151">
                    <a:moveTo>
                      <a:pt x="95" y="148"/>
                    </a:moveTo>
                    <a:cubicBezTo>
                      <a:pt x="88" y="150"/>
                      <a:pt x="80" y="151"/>
                      <a:pt x="71" y="151"/>
                    </a:cubicBezTo>
                    <a:cubicBezTo>
                      <a:pt x="60" y="151"/>
                      <a:pt x="51" y="149"/>
                      <a:pt x="42" y="145"/>
                    </a:cubicBezTo>
                    <a:cubicBezTo>
                      <a:pt x="33" y="142"/>
                      <a:pt x="25" y="137"/>
                      <a:pt x="19" y="130"/>
                    </a:cubicBezTo>
                    <a:cubicBezTo>
                      <a:pt x="13" y="124"/>
                      <a:pt x="8" y="116"/>
                      <a:pt x="5" y="108"/>
                    </a:cubicBezTo>
                    <a:cubicBezTo>
                      <a:pt x="2" y="99"/>
                      <a:pt x="0" y="89"/>
                      <a:pt x="0" y="79"/>
                    </a:cubicBezTo>
                    <a:cubicBezTo>
                      <a:pt x="0" y="67"/>
                      <a:pt x="2" y="56"/>
                      <a:pt x="5" y="46"/>
                    </a:cubicBezTo>
                    <a:cubicBezTo>
                      <a:pt x="9" y="37"/>
                      <a:pt x="14" y="28"/>
                      <a:pt x="21" y="22"/>
                    </a:cubicBezTo>
                    <a:cubicBezTo>
                      <a:pt x="28" y="15"/>
                      <a:pt x="36" y="9"/>
                      <a:pt x="45" y="6"/>
                    </a:cubicBezTo>
                    <a:cubicBezTo>
                      <a:pt x="55" y="2"/>
                      <a:pt x="66" y="0"/>
                      <a:pt x="78" y="0"/>
                    </a:cubicBezTo>
                    <a:cubicBezTo>
                      <a:pt x="81" y="0"/>
                      <a:pt x="85" y="0"/>
                      <a:pt x="89" y="1"/>
                    </a:cubicBezTo>
                    <a:cubicBezTo>
                      <a:pt x="92" y="1"/>
                      <a:pt x="95" y="2"/>
                      <a:pt x="98" y="2"/>
                    </a:cubicBezTo>
                    <a:cubicBezTo>
                      <a:pt x="101" y="3"/>
                      <a:pt x="104" y="4"/>
                      <a:pt x="106" y="5"/>
                    </a:cubicBezTo>
                    <a:cubicBezTo>
                      <a:pt x="109" y="5"/>
                      <a:pt x="111" y="6"/>
                      <a:pt x="112" y="7"/>
                    </a:cubicBezTo>
                    <a:cubicBezTo>
                      <a:pt x="112" y="38"/>
                      <a:pt x="112" y="38"/>
                      <a:pt x="112" y="38"/>
                    </a:cubicBezTo>
                    <a:cubicBezTo>
                      <a:pt x="107" y="34"/>
                      <a:pt x="102" y="32"/>
                      <a:pt x="97" y="30"/>
                    </a:cubicBezTo>
                    <a:cubicBezTo>
                      <a:pt x="91" y="27"/>
                      <a:pt x="85" y="26"/>
                      <a:pt x="79" y="26"/>
                    </a:cubicBezTo>
                    <a:cubicBezTo>
                      <a:pt x="73" y="26"/>
                      <a:pt x="67" y="27"/>
                      <a:pt x="61" y="30"/>
                    </a:cubicBezTo>
                    <a:cubicBezTo>
                      <a:pt x="56" y="32"/>
                      <a:pt x="51" y="35"/>
                      <a:pt x="47" y="39"/>
                    </a:cubicBezTo>
                    <a:cubicBezTo>
                      <a:pt x="43" y="44"/>
                      <a:pt x="39" y="49"/>
                      <a:pt x="37" y="55"/>
                    </a:cubicBezTo>
                    <a:cubicBezTo>
                      <a:pt x="35" y="61"/>
                      <a:pt x="34" y="68"/>
                      <a:pt x="34" y="76"/>
                    </a:cubicBezTo>
                    <a:cubicBezTo>
                      <a:pt x="34" y="84"/>
                      <a:pt x="35" y="90"/>
                      <a:pt x="37" y="96"/>
                    </a:cubicBezTo>
                    <a:cubicBezTo>
                      <a:pt x="39" y="102"/>
                      <a:pt x="42" y="107"/>
                      <a:pt x="46" y="111"/>
                    </a:cubicBezTo>
                    <a:cubicBezTo>
                      <a:pt x="49" y="115"/>
                      <a:pt x="54" y="119"/>
                      <a:pt x="60" y="121"/>
                    </a:cubicBezTo>
                    <a:cubicBezTo>
                      <a:pt x="65" y="123"/>
                      <a:pt x="71" y="124"/>
                      <a:pt x="78" y="124"/>
                    </a:cubicBezTo>
                    <a:cubicBezTo>
                      <a:pt x="81" y="124"/>
                      <a:pt x="84" y="124"/>
                      <a:pt x="87" y="123"/>
                    </a:cubicBezTo>
                    <a:cubicBezTo>
                      <a:pt x="90" y="123"/>
                      <a:pt x="93" y="122"/>
                      <a:pt x="96" y="121"/>
                    </a:cubicBezTo>
                    <a:cubicBezTo>
                      <a:pt x="99" y="119"/>
                      <a:pt x="102" y="118"/>
                      <a:pt x="105" y="117"/>
                    </a:cubicBezTo>
                    <a:cubicBezTo>
                      <a:pt x="107" y="115"/>
                      <a:pt x="110" y="114"/>
                      <a:pt x="112" y="112"/>
                    </a:cubicBezTo>
                    <a:cubicBezTo>
                      <a:pt x="112" y="141"/>
                      <a:pt x="112" y="141"/>
                      <a:pt x="112" y="141"/>
                    </a:cubicBezTo>
                    <a:cubicBezTo>
                      <a:pt x="107" y="144"/>
                      <a:pt x="101" y="146"/>
                      <a:pt x="95" y="14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86" name="Freeform 30">
                <a:extLst>
                  <a:ext uri="{FF2B5EF4-FFF2-40B4-BE49-F238E27FC236}">
                    <a16:creationId xmlns:a16="http://schemas.microsoft.com/office/drawing/2014/main" id="{C12A1EC5-DB0F-4ABA-9F3D-57FF6FABAA56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5629728" y="5036889"/>
                <a:ext cx="105901" cy="119283"/>
              </a:xfrm>
              <a:custGeom>
                <a:avLst/>
                <a:gdLst/>
                <a:ahLst/>
                <a:cxnLst>
                  <a:cxn ang="0">
                    <a:pos x="208" y="312"/>
                  </a:cxn>
                  <a:cxn ang="0">
                    <a:pos x="208" y="56"/>
                  </a:cxn>
                  <a:cxn ang="0">
                    <a:pos x="69" y="56"/>
                  </a:cxn>
                  <a:cxn ang="0">
                    <a:pos x="69" y="312"/>
                  </a:cxn>
                  <a:cxn ang="0">
                    <a:pos x="0" y="312"/>
                  </a:cxn>
                  <a:cxn ang="0">
                    <a:pos x="0" y="0"/>
                  </a:cxn>
                  <a:cxn ang="0">
                    <a:pos x="277" y="0"/>
                  </a:cxn>
                  <a:cxn ang="0">
                    <a:pos x="277" y="312"/>
                  </a:cxn>
                  <a:cxn ang="0">
                    <a:pos x="208" y="312"/>
                  </a:cxn>
                </a:cxnLst>
                <a:rect l="0" t="0" r="r" b="b"/>
                <a:pathLst>
                  <a:path w="277" h="312">
                    <a:moveTo>
                      <a:pt x="208" y="312"/>
                    </a:moveTo>
                    <a:lnTo>
                      <a:pt x="208" y="56"/>
                    </a:lnTo>
                    <a:lnTo>
                      <a:pt x="69" y="56"/>
                    </a:lnTo>
                    <a:lnTo>
                      <a:pt x="69" y="312"/>
                    </a:lnTo>
                    <a:lnTo>
                      <a:pt x="0" y="312"/>
                    </a:lnTo>
                    <a:lnTo>
                      <a:pt x="0" y="0"/>
                    </a:lnTo>
                    <a:lnTo>
                      <a:pt x="277" y="0"/>
                    </a:lnTo>
                    <a:lnTo>
                      <a:pt x="277" y="312"/>
                    </a:lnTo>
                    <a:lnTo>
                      <a:pt x="208" y="31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87" name="Freeform 31">
                <a:extLst>
                  <a:ext uri="{FF2B5EF4-FFF2-40B4-BE49-F238E27FC236}">
                    <a16:creationId xmlns:a16="http://schemas.microsoft.com/office/drawing/2014/main" id="{29F0B69C-A664-47E5-BCEE-01C747ADE5CF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5757421" y="5034213"/>
                <a:ext cx="100167" cy="125017"/>
              </a:xfrm>
              <a:custGeom>
                <a:avLst/>
                <a:gdLst/>
                <a:ahLst/>
                <a:cxnLst>
                  <a:cxn ang="0">
                    <a:pos x="89" y="147"/>
                  </a:cxn>
                  <a:cxn ang="0">
                    <a:pos x="89" y="127"/>
                  </a:cxn>
                  <a:cxn ang="0">
                    <a:pos x="88" y="127"/>
                  </a:cxn>
                  <a:cxn ang="0">
                    <a:pos x="70" y="145"/>
                  </a:cxn>
                  <a:cxn ang="0">
                    <a:pos x="46" y="151"/>
                  </a:cxn>
                  <a:cxn ang="0">
                    <a:pos x="26" y="148"/>
                  </a:cxn>
                  <a:cxn ang="0">
                    <a:pos x="12" y="139"/>
                  </a:cxn>
                  <a:cxn ang="0">
                    <a:pos x="3" y="125"/>
                  </a:cxn>
                  <a:cxn ang="0">
                    <a:pos x="0" y="108"/>
                  </a:cxn>
                  <a:cxn ang="0">
                    <a:pos x="3" y="91"/>
                  </a:cxn>
                  <a:cxn ang="0">
                    <a:pos x="11" y="76"/>
                  </a:cxn>
                  <a:cxn ang="0">
                    <a:pos x="26" y="66"/>
                  </a:cxn>
                  <a:cxn ang="0">
                    <a:pos x="47" y="60"/>
                  </a:cxn>
                  <a:cxn ang="0">
                    <a:pos x="89" y="55"/>
                  </a:cxn>
                  <a:cxn ang="0">
                    <a:pos x="82" y="32"/>
                  </a:cxn>
                  <a:cxn ang="0">
                    <a:pos x="62" y="25"/>
                  </a:cxn>
                  <a:cxn ang="0">
                    <a:pos x="36" y="30"/>
                  </a:cxn>
                  <a:cxn ang="0">
                    <a:pos x="14" y="41"/>
                  </a:cxn>
                  <a:cxn ang="0">
                    <a:pos x="14" y="13"/>
                  </a:cxn>
                  <a:cxn ang="0">
                    <a:pos x="23" y="8"/>
                  </a:cxn>
                  <a:cxn ang="0">
                    <a:pos x="35" y="4"/>
                  </a:cxn>
                  <a:cxn ang="0">
                    <a:pos x="50" y="1"/>
                  </a:cxn>
                  <a:cxn ang="0">
                    <a:pos x="65" y="0"/>
                  </a:cxn>
                  <a:cxn ang="0">
                    <a:pos x="90" y="4"/>
                  </a:cxn>
                  <a:cxn ang="0">
                    <a:pos x="107" y="15"/>
                  </a:cxn>
                  <a:cxn ang="0">
                    <a:pos x="118" y="32"/>
                  </a:cxn>
                  <a:cxn ang="0">
                    <a:pos x="121" y="56"/>
                  </a:cxn>
                  <a:cxn ang="0">
                    <a:pos x="121" y="147"/>
                  </a:cxn>
                  <a:cxn ang="0">
                    <a:pos x="89" y="147"/>
                  </a:cxn>
                  <a:cxn ang="0">
                    <a:pos x="58" y="81"/>
                  </a:cxn>
                  <a:cxn ang="0">
                    <a:pos x="45" y="84"/>
                  </a:cxn>
                  <a:cxn ang="0">
                    <a:pos x="37" y="89"/>
                  </a:cxn>
                  <a:cxn ang="0">
                    <a:pos x="33" y="96"/>
                  </a:cxn>
                  <a:cxn ang="0">
                    <a:pos x="32" y="105"/>
                  </a:cxn>
                  <a:cxn ang="0">
                    <a:pos x="34" y="113"/>
                  </a:cxn>
                  <a:cxn ang="0">
                    <a:pos x="38" y="119"/>
                  </a:cxn>
                  <a:cxn ang="0">
                    <a:pos x="46" y="123"/>
                  </a:cxn>
                  <a:cxn ang="0">
                    <a:pos x="56" y="125"/>
                  </a:cxn>
                  <a:cxn ang="0">
                    <a:pos x="70" y="122"/>
                  </a:cxn>
                  <a:cxn ang="0">
                    <a:pos x="80" y="115"/>
                  </a:cxn>
                  <a:cxn ang="0">
                    <a:pos x="87" y="104"/>
                  </a:cxn>
                  <a:cxn ang="0">
                    <a:pos x="89" y="90"/>
                  </a:cxn>
                  <a:cxn ang="0">
                    <a:pos x="89" y="77"/>
                  </a:cxn>
                  <a:cxn ang="0">
                    <a:pos x="58" y="81"/>
                  </a:cxn>
                </a:cxnLst>
                <a:rect l="0" t="0" r="r" b="b"/>
                <a:pathLst>
                  <a:path w="121" h="151">
                    <a:moveTo>
                      <a:pt x="89" y="147"/>
                    </a:moveTo>
                    <a:cubicBezTo>
                      <a:pt x="89" y="127"/>
                      <a:pt x="89" y="127"/>
                      <a:pt x="89" y="127"/>
                    </a:cubicBezTo>
                    <a:cubicBezTo>
                      <a:pt x="88" y="127"/>
                      <a:pt x="88" y="127"/>
                      <a:pt x="88" y="127"/>
                    </a:cubicBezTo>
                    <a:cubicBezTo>
                      <a:pt x="83" y="135"/>
                      <a:pt x="77" y="141"/>
                      <a:pt x="70" y="145"/>
                    </a:cubicBezTo>
                    <a:cubicBezTo>
                      <a:pt x="63" y="149"/>
                      <a:pt x="55" y="151"/>
                      <a:pt x="46" y="151"/>
                    </a:cubicBezTo>
                    <a:cubicBezTo>
                      <a:pt x="38" y="151"/>
                      <a:pt x="32" y="150"/>
                      <a:pt x="26" y="148"/>
                    </a:cubicBezTo>
                    <a:cubicBezTo>
                      <a:pt x="21" y="145"/>
                      <a:pt x="16" y="142"/>
                      <a:pt x="12" y="139"/>
                    </a:cubicBezTo>
                    <a:cubicBezTo>
                      <a:pt x="8" y="135"/>
                      <a:pt x="5" y="131"/>
                      <a:pt x="3" y="125"/>
                    </a:cubicBezTo>
                    <a:cubicBezTo>
                      <a:pt x="1" y="120"/>
                      <a:pt x="0" y="114"/>
                      <a:pt x="0" y="108"/>
                    </a:cubicBezTo>
                    <a:cubicBezTo>
                      <a:pt x="0" y="102"/>
                      <a:pt x="1" y="96"/>
                      <a:pt x="3" y="91"/>
                    </a:cubicBezTo>
                    <a:cubicBezTo>
                      <a:pt x="5" y="85"/>
                      <a:pt x="7" y="81"/>
                      <a:pt x="11" y="76"/>
                    </a:cubicBezTo>
                    <a:cubicBezTo>
                      <a:pt x="15" y="72"/>
                      <a:pt x="20" y="69"/>
                      <a:pt x="26" y="66"/>
                    </a:cubicBezTo>
                    <a:cubicBezTo>
                      <a:pt x="32" y="63"/>
                      <a:pt x="39" y="61"/>
                      <a:pt x="47" y="60"/>
                    </a:cubicBezTo>
                    <a:cubicBezTo>
                      <a:pt x="89" y="55"/>
                      <a:pt x="89" y="55"/>
                      <a:pt x="89" y="55"/>
                    </a:cubicBezTo>
                    <a:cubicBezTo>
                      <a:pt x="89" y="44"/>
                      <a:pt x="87" y="37"/>
                      <a:pt x="82" y="32"/>
                    </a:cubicBezTo>
                    <a:cubicBezTo>
                      <a:pt x="77" y="28"/>
                      <a:pt x="71" y="25"/>
                      <a:pt x="62" y="25"/>
                    </a:cubicBezTo>
                    <a:cubicBezTo>
                      <a:pt x="53" y="25"/>
                      <a:pt x="45" y="27"/>
                      <a:pt x="36" y="30"/>
                    </a:cubicBezTo>
                    <a:cubicBezTo>
                      <a:pt x="28" y="33"/>
                      <a:pt x="21" y="36"/>
                      <a:pt x="14" y="41"/>
                    </a:cubicBezTo>
                    <a:cubicBezTo>
                      <a:pt x="14" y="13"/>
                      <a:pt x="14" y="13"/>
                      <a:pt x="14" y="13"/>
                    </a:cubicBezTo>
                    <a:cubicBezTo>
                      <a:pt x="16" y="11"/>
                      <a:pt x="19" y="10"/>
                      <a:pt x="23" y="8"/>
                    </a:cubicBezTo>
                    <a:cubicBezTo>
                      <a:pt x="27" y="7"/>
                      <a:pt x="31" y="6"/>
                      <a:pt x="35" y="4"/>
                    </a:cubicBezTo>
                    <a:cubicBezTo>
                      <a:pt x="40" y="3"/>
                      <a:pt x="45" y="2"/>
                      <a:pt x="50" y="1"/>
                    </a:cubicBezTo>
                    <a:cubicBezTo>
                      <a:pt x="55" y="0"/>
                      <a:pt x="60" y="0"/>
                      <a:pt x="65" y="0"/>
                    </a:cubicBezTo>
                    <a:cubicBezTo>
                      <a:pt x="75" y="0"/>
                      <a:pt x="83" y="1"/>
                      <a:pt x="90" y="4"/>
                    </a:cubicBezTo>
                    <a:cubicBezTo>
                      <a:pt x="97" y="6"/>
                      <a:pt x="103" y="10"/>
                      <a:pt x="107" y="15"/>
                    </a:cubicBezTo>
                    <a:cubicBezTo>
                      <a:pt x="112" y="19"/>
                      <a:pt x="115" y="25"/>
                      <a:pt x="118" y="32"/>
                    </a:cubicBezTo>
                    <a:cubicBezTo>
                      <a:pt x="120" y="39"/>
                      <a:pt x="121" y="47"/>
                      <a:pt x="121" y="56"/>
                    </a:cubicBezTo>
                    <a:cubicBezTo>
                      <a:pt x="121" y="147"/>
                      <a:pt x="121" y="147"/>
                      <a:pt x="121" y="147"/>
                    </a:cubicBezTo>
                    <a:lnTo>
                      <a:pt x="89" y="147"/>
                    </a:lnTo>
                    <a:close/>
                    <a:moveTo>
                      <a:pt x="58" y="81"/>
                    </a:moveTo>
                    <a:cubicBezTo>
                      <a:pt x="53" y="82"/>
                      <a:pt x="48" y="83"/>
                      <a:pt x="45" y="84"/>
                    </a:cubicBezTo>
                    <a:cubicBezTo>
                      <a:pt x="42" y="86"/>
                      <a:pt x="39" y="87"/>
                      <a:pt x="37" y="89"/>
                    </a:cubicBezTo>
                    <a:cubicBezTo>
                      <a:pt x="35" y="91"/>
                      <a:pt x="34" y="93"/>
                      <a:pt x="33" y="96"/>
                    </a:cubicBezTo>
                    <a:cubicBezTo>
                      <a:pt x="32" y="98"/>
                      <a:pt x="32" y="101"/>
                      <a:pt x="32" y="105"/>
                    </a:cubicBezTo>
                    <a:cubicBezTo>
                      <a:pt x="32" y="108"/>
                      <a:pt x="33" y="110"/>
                      <a:pt x="34" y="113"/>
                    </a:cubicBezTo>
                    <a:cubicBezTo>
                      <a:pt x="35" y="115"/>
                      <a:pt x="36" y="117"/>
                      <a:pt x="38" y="119"/>
                    </a:cubicBezTo>
                    <a:cubicBezTo>
                      <a:pt x="41" y="121"/>
                      <a:pt x="43" y="122"/>
                      <a:pt x="46" y="123"/>
                    </a:cubicBezTo>
                    <a:cubicBezTo>
                      <a:pt x="49" y="124"/>
                      <a:pt x="52" y="125"/>
                      <a:pt x="56" y="125"/>
                    </a:cubicBezTo>
                    <a:cubicBezTo>
                      <a:pt x="61" y="125"/>
                      <a:pt x="65" y="124"/>
                      <a:pt x="70" y="122"/>
                    </a:cubicBezTo>
                    <a:cubicBezTo>
                      <a:pt x="74" y="120"/>
                      <a:pt x="77" y="118"/>
                      <a:pt x="80" y="115"/>
                    </a:cubicBezTo>
                    <a:cubicBezTo>
                      <a:pt x="83" y="112"/>
                      <a:pt x="85" y="108"/>
                      <a:pt x="87" y="104"/>
                    </a:cubicBezTo>
                    <a:cubicBezTo>
                      <a:pt x="88" y="100"/>
                      <a:pt x="89" y="95"/>
                      <a:pt x="89" y="90"/>
                    </a:cubicBezTo>
                    <a:cubicBezTo>
                      <a:pt x="89" y="77"/>
                      <a:pt x="89" y="77"/>
                      <a:pt x="89" y="77"/>
                    </a:cubicBezTo>
                    <a:lnTo>
                      <a:pt x="58" y="8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88" name="Freeform 32">
                <a:extLst>
                  <a:ext uri="{FF2B5EF4-FFF2-40B4-BE49-F238E27FC236}">
                    <a16:creationId xmlns:a16="http://schemas.microsoft.com/office/drawing/2014/main" id="{116CE900-4C57-4C31-BCDB-FDBA0AE7618F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5874027" y="5034213"/>
                <a:ext cx="92903" cy="125017"/>
              </a:xfrm>
              <a:custGeom>
                <a:avLst/>
                <a:gdLst/>
                <a:ahLst/>
                <a:cxnLst>
                  <a:cxn ang="0">
                    <a:pos x="95" y="148"/>
                  </a:cxn>
                  <a:cxn ang="0">
                    <a:pos x="72" y="151"/>
                  </a:cxn>
                  <a:cxn ang="0">
                    <a:pos x="42" y="145"/>
                  </a:cxn>
                  <a:cxn ang="0">
                    <a:pos x="20" y="130"/>
                  </a:cxn>
                  <a:cxn ang="0">
                    <a:pos x="5" y="108"/>
                  </a:cxn>
                  <a:cxn ang="0">
                    <a:pos x="0" y="79"/>
                  </a:cxn>
                  <a:cxn ang="0">
                    <a:pos x="6" y="46"/>
                  </a:cxn>
                  <a:cxn ang="0">
                    <a:pos x="21" y="22"/>
                  </a:cxn>
                  <a:cxn ang="0">
                    <a:pos x="46" y="6"/>
                  </a:cxn>
                  <a:cxn ang="0">
                    <a:pos x="78" y="0"/>
                  </a:cxn>
                  <a:cxn ang="0">
                    <a:pos x="89" y="1"/>
                  </a:cxn>
                  <a:cxn ang="0">
                    <a:pos x="99" y="2"/>
                  </a:cxn>
                  <a:cxn ang="0">
                    <a:pos x="107" y="5"/>
                  </a:cxn>
                  <a:cxn ang="0">
                    <a:pos x="112" y="7"/>
                  </a:cxn>
                  <a:cxn ang="0">
                    <a:pos x="112" y="38"/>
                  </a:cxn>
                  <a:cxn ang="0">
                    <a:pos x="97" y="30"/>
                  </a:cxn>
                  <a:cxn ang="0">
                    <a:pos x="79" y="26"/>
                  </a:cxn>
                  <a:cxn ang="0">
                    <a:pos x="61" y="30"/>
                  </a:cxn>
                  <a:cxn ang="0">
                    <a:pos x="47" y="39"/>
                  </a:cxn>
                  <a:cxn ang="0">
                    <a:pos x="37" y="55"/>
                  </a:cxn>
                  <a:cxn ang="0">
                    <a:pos x="34" y="76"/>
                  </a:cxn>
                  <a:cxn ang="0">
                    <a:pos x="37" y="96"/>
                  </a:cxn>
                  <a:cxn ang="0">
                    <a:pos x="46" y="111"/>
                  </a:cxn>
                  <a:cxn ang="0">
                    <a:pos x="60" y="121"/>
                  </a:cxn>
                  <a:cxn ang="0">
                    <a:pos x="79" y="124"/>
                  </a:cxn>
                  <a:cxn ang="0">
                    <a:pos x="87" y="123"/>
                  </a:cxn>
                  <a:cxn ang="0">
                    <a:pos x="96" y="121"/>
                  </a:cxn>
                  <a:cxn ang="0">
                    <a:pos x="105" y="117"/>
                  </a:cxn>
                  <a:cxn ang="0">
                    <a:pos x="112" y="112"/>
                  </a:cxn>
                  <a:cxn ang="0">
                    <a:pos x="112" y="141"/>
                  </a:cxn>
                  <a:cxn ang="0">
                    <a:pos x="95" y="148"/>
                  </a:cxn>
                </a:cxnLst>
                <a:rect l="0" t="0" r="r" b="b"/>
                <a:pathLst>
                  <a:path w="112" h="151">
                    <a:moveTo>
                      <a:pt x="95" y="148"/>
                    </a:moveTo>
                    <a:cubicBezTo>
                      <a:pt x="88" y="150"/>
                      <a:pt x="81" y="151"/>
                      <a:pt x="72" y="151"/>
                    </a:cubicBezTo>
                    <a:cubicBezTo>
                      <a:pt x="61" y="151"/>
                      <a:pt x="51" y="149"/>
                      <a:pt x="42" y="145"/>
                    </a:cubicBezTo>
                    <a:cubicBezTo>
                      <a:pt x="33" y="142"/>
                      <a:pt x="26" y="137"/>
                      <a:pt x="20" y="130"/>
                    </a:cubicBezTo>
                    <a:cubicBezTo>
                      <a:pt x="13" y="124"/>
                      <a:pt x="9" y="116"/>
                      <a:pt x="5" y="108"/>
                    </a:cubicBezTo>
                    <a:cubicBezTo>
                      <a:pt x="2" y="99"/>
                      <a:pt x="0" y="89"/>
                      <a:pt x="0" y="79"/>
                    </a:cubicBezTo>
                    <a:cubicBezTo>
                      <a:pt x="0" y="67"/>
                      <a:pt x="2" y="56"/>
                      <a:pt x="6" y="46"/>
                    </a:cubicBezTo>
                    <a:cubicBezTo>
                      <a:pt x="9" y="37"/>
                      <a:pt x="14" y="28"/>
                      <a:pt x="21" y="22"/>
                    </a:cubicBezTo>
                    <a:cubicBezTo>
                      <a:pt x="28" y="15"/>
                      <a:pt x="36" y="9"/>
                      <a:pt x="46" y="6"/>
                    </a:cubicBezTo>
                    <a:cubicBezTo>
                      <a:pt x="55" y="2"/>
                      <a:pt x="66" y="0"/>
                      <a:pt x="78" y="0"/>
                    </a:cubicBezTo>
                    <a:cubicBezTo>
                      <a:pt x="82" y="0"/>
                      <a:pt x="85" y="0"/>
                      <a:pt x="89" y="1"/>
                    </a:cubicBezTo>
                    <a:cubicBezTo>
                      <a:pt x="92" y="1"/>
                      <a:pt x="96" y="2"/>
                      <a:pt x="99" y="2"/>
                    </a:cubicBezTo>
                    <a:cubicBezTo>
                      <a:pt x="102" y="3"/>
                      <a:pt x="104" y="4"/>
                      <a:pt x="107" y="5"/>
                    </a:cubicBezTo>
                    <a:cubicBezTo>
                      <a:pt x="109" y="5"/>
                      <a:pt x="111" y="6"/>
                      <a:pt x="112" y="7"/>
                    </a:cubicBezTo>
                    <a:cubicBezTo>
                      <a:pt x="112" y="38"/>
                      <a:pt x="112" y="38"/>
                      <a:pt x="112" y="38"/>
                    </a:cubicBezTo>
                    <a:cubicBezTo>
                      <a:pt x="108" y="34"/>
                      <a:pt x="103" y="32"/>
                      <a:pt x="97" y="30"/>
                    </a:cubicBezTo>
                    <a:cubicBezTo>
                      <a:pt x="92" y="27"/>
                      <a:pt x="86" y="26"/>
                      <a:pt x="79" y="26"/>
                    </a:cubicBezTo>
                    <a:cubicBezTo>
                      <a:pt x="73" y="26"/>
                      <a:pt x="67" y="27"/>
                      <a:pt x="61" y="30"/>
                    </a:cubicBezTo>
                    <a:cubicBezTo>
                      <a:pt x="56" y="32"/>
                      <a:pt x="51" y="35"/>
                      <a:pt x="47" y="39"/>
                    </a:cubicBezTo>
                    <a:cubicBezTo>
                      <a:pt x="43" y="44"/>
                      <a:pt x="40" y="49"/>
                      <a:pt x="37" y="55"/>
                    </a:cubicBezTo>
                    <a:cubicBezTo>
                      <a:pt x="35" y="61"/>
                      <a:pt x="34" y="68"/>
                      <a:pt x="34" y="76"/>
                    </a:cubicBezTo>
                    <a:cubicBezTo>
                      <a:pt x="34" y="84"/>
                      <a:pt x="35" y="90"/>
                      <a:pt x="37" y="96"/>
                    </a:cubicBezTo>
                    <a:cubicBezTo>
                      <a:pt x="39" y="102"/>
                      <a:pt x="42" y="107"/>
                      <a:pt x="46" y="111"/>
                    </a:cubicBezTo>
                    <a:cubicBezTo>
                      <a:pt x="50" y="115"/>
                      <a:pt x="54" y="119"/>
                      <a:pt x="60" y="121"/>
                    </a:cubicBezTo>
                    <a:cubicBezTo>
                      <a:pt x="65" y="123"/>
                      <a:pt x="72" y="124"/>
                      <a:pt x="79" y="124"/>
                    </a:cubicBezTo>
                    <a:cubicBezTo>
                      <a:pt x="82" y="124"/>
                      <a:pt x="84" y="124"/>
                      <a:pt x="87" y="123"/>
                    </a:cubicBezTo>
                    <a:cubicBezTo>
                      <a:pt x="90" y="123"/>
                      <a:pt x="93" y="122"/>
                      <a:pt x="96" y="121"/>
                    </a:cubicBezTo>
                    <a:cubicBezTo>
                      <a:pt x="99" y="119"/>
                      <a:pt x="102" y="118"/>
                      <a:pt x="105" y="117"/>
                    </a:cubicBezTo>
                    <a:cubicBezTo>
                      <a:pt x="108" y="115"/>
                      <a:pt x="110" y="114"/>
                      <a:pt x="112" y="112"/>
                    </a:cubicBezTo>
                    <a:cubicBezTo>
                      <a:pt x="112" y="141"/>
                      <a:pt x="112" y="141"/>
                      <a:pt x="112" y="141"/>
                    </a:cubicBezTo>
                    <a:cubicBezTo>
                      <a:pt x="107" y="144"/>
                      <a:pt x="102" y="146"/>
                      <a:pt x="95" y="14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89" name="Freeform 551">
                <a:extLst>
                  <a:ext uri="{FF2B5EF4-FFF2-40B4-BE49-F238E27FC236}">
                    <a16:creationId xmlns:a16="http://schemas.microsoft.com/office/drawing/2014/main" id="{FBB5D13C-C0CC-4F80-8B8C-514C760E952A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5989869" y="5036889"/>
                <a:ext cx="110107" cy="119283"/>
              </a:xfrm>
              <a:custGeom>
                <a:avLst/>
                <a:gdLst/>
                <a:ahLst/>
                <a:cxnLst>
                  <a:cxn ang="0">
                    <a:pos x="102" y="144"/>
                  </a:cxn>
                  <a:cxn ang="0">
                    <a:pos x="102" y="42"/>
                  </a:cxn>
                  <a:cxn ang="0">
                    <a:pos x="99" y="47"/>
                  </a:cxn>
                  <a:cxn ang="0">
                    <a:pos x="95" y="53"/>
                  </a:cxn>
                  <a:cxn ang="0">
                    <a:pos x="28" y="144"/>
                  </a:cxn>
                  <a:cxn ang="0">
                    <a:pos x="0" y="144"/>
                  </a:cxn>
                  <a:cxn ang="0">
                    <a:pos x="0" y="0"/>
                  </a:cxn>
                  <a:cxn ang="0">
                    <a:pos x="31" y="0"/>
                  </a:cxn>
                  <a:cxn ang="0">
                    <a:pos x="31" y="100"/>
                  </a:cxn>
                  <a:cxn ang="0">
                    <a:pos x="34" y="95"/>
                  </a:cxn>
                  <a:cxn ang="0">
                    <a:pos x="37" y="90"/>
                  </a:cxn>
                  <a:cxn ang="0">
                    <a:pos x="103" y="0"/>
                  </a:cxn>
                  <a:cxn ang="0">
                    <a:pos x="133" y="0"/>
                  </a:cxn>
                  <a:cxn ang="0">
                    <a:pos x="133" y="144"/>
                  </a:cxn>
                  <a:cxn ang="0">
                    <a:pos x="102" y="144"/>
                  </a:cxn>
                </a:cxnLst>
                <a:rect l="0" t="0" r="r" b="b"/>
                <a:pathLst>
                  <a:path w="133" h="144">
                    <a:moveTo>
                      <a:pt x="102" y="144"/>
                    </a:moveTo>
                    <a:cubicBezTo>
                      <a:pt x="102" y="42"/>
                      <a:pt x="102" y="42"/>
                      <a:pt x="102" y="42"/>
                    </a:cubicBezTo>
                    <a:cubicBezTo>
                      <a:pt x="101" y="43"/>
                      <a:pt x="100" y="45"/>
                      <a:pt x="99" y="47"/>
                    </a:cubicBezTo>
                    <a:cubicBezTo>
                      <a:pt x="97" y="50"/>
                      <a:pt x="96" y="51"/>
                      <a:pt x="95" y="53"/>
                    </a:cubicBezTo>
                    <a:cubicBezTo>
                      <a:pt x="28" y="144"/>
                      <a:pt x="28" y="144"/>
                      <a:pt x="28" y="144"/>
                    </a:cubicBezTo>
                    <a:cubicBezTo>
                      <a:pt x="0" y="144"/>
                      <a:pt x="0" y="144"/>
                      <a:pt x="0" y="144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31" y="100"/>
                      <a:pt x="31" y="100"/>
                      <a:pt x="31" y="100"/>
                    </a:cubicBezTo>
                    <a:cubicBezTo>
                      <a:pt x="32" y="99"/>
                      <a:pt x="33" y="97"/>
                      <a:pt x="34" y="95"/>
                    </a:cubicBezTo>
                    <a:cubicBezTo>
                      <a:pt x="35" y="93"/>
                      <a:pt x="36" y="91"/>
                      <a:pt x="37" y="90"/>
                    </a:cubicBezTo>
                    <a:cubicBezTo>
                      <a:pt x="103" y="0"/>
                      <a:pt x="103" y="0"/>
                      <a:pt x="103" y="0"/>
                    </a:cubicBezTo>
                    <a:cubicBezTo>
                      <a:pt x="133" y="0"/>
                      <a:pt x="133" y="0"/>
                      <a:pt x="133" y="0"/>
                    </a:cubicBezTo>
                    <a:cubicBezTo>
                      <a:pt x="133" y="144"/>
                      <a:pt x="133" y="144"/>
                      <a:pt x="133" y="144"/>
                    </a:cubicBezTo>
                    <a:lnTo>
                      <a:pt x="102" y="14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90" name="Freeform 552">
                <a:extLst>
                  <a:ext uri="{FF2B5EF4-FFF2-40B4-BE49-F238E27FC236}">
                    <a16:creationId xmlns:a16="http://schemas.microsoft.com/office/drawing/2014/main" id="{C66D15E6-96CB-47DC-B41D-F83FEDF5440E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6124826" y="4978012"/>
                <a:ext cx="118518" cy="181218"/>
              </a:xfrm>
              <a:custGeom>
                <a:avLst/>
                <a:gdLst/>
                <a:ahLst/>
                <a:cxnLst>
                  <a:cxn ang="0">
                    <a:pos x="143" y="143"/>
                  </a:cxn>
                  <a:cxn ang="0">
                    <a:pos x="142" y="161"/>
                  </a:cxn>
                  <a:cxn ang="0">
                    <a:pos x="136" y="179"/>
                  </a:cxn>
                  <a:cxn ang="0">
                    <a:pos x="127" y="195"/>
                  </a:cxn>
                  <a:cxn ang="0">
                    <a:pos x="113" y="207"/>
                  </a:cxn>
                  <a:cxn ang="0">
                    <a:pos x="94" y="216"/>
                  </a:cxn>
                  <a:cxn ang="0">
                    <a:pos x="71" y="219"/>
                  </a:cxn>
                  <a:cxn ang="0">
                    <a:pos x="40" y="212"/>
                  </a:cxn>
                  <a:cxn ang="0">
                    <a:pos x="17" y="194"/>
                  </a:cxn>
                  <a:cxn ang="0">
                    <a:pos x="4" y="165"/>
                  </a:cxn>
                  <a:cxn ang="0">
                    <a:pos x="0" y="127"/>
                  </a:cxn>
                  <a:cxn ang="0">
                    <a:pos x="3" y="88"/>
                  </a:cxn>
                  <a:cxn ang="0">
                    <a:pos x="11" y="58"/>
                  </a:cxn>
                  <a:cxn ang="0">
                    <a:pos x="24" y="36"/>
                  </a:cxn>
                  <a:cxn ang="0">
                    <a:pos x="42" y="22"/>
                  </a:cxn>
                  <a:cxn ang="0">
                    <a:pos x="58" y="16"/>
                  </a:cxn>
                  <a:cxn ang="0">
                    <a:pos x="76" y="12"/>
                  </a:cxn>
                  <a:cxn ang="0">
                    <a:pos x="94" y="10"/>
                  </a:cxn>
                  <a:cxn ang="0">
                    <a:pos x="108" y="7"/>
                  </a:cxn>
                  <a:cxn ang="0">
                    <a:pos x="119" y="4"/>
                  </a:cxn>
                  <a:cxn ang="0">
                    <a:pos x="128" y="0"/>
                  </a:cxn>
                  <a:cxn ang="0">
                    <a:pos x="128" y="28"/>
                  </a:cxn>
                  <a:cxn ang="0">
                    <a:pos x="120" y="32"/>
                  </a:cxn>
                  <a:cxn ang="0">
                    <a:pos x="111" y="35"/>
                  </a:cxn>
                  <a:cxn ang="0">
                    <a:pos x="97" y="37"/>
                  </a:cxn>
                  <a:cxn ang="0">
                    <a:pos x="82" y="39"/>
                  </a:cxn>
                  <a:cxn ang="0">
                    <a:pos x="68" y="41"/>
                  </a:cxn>
                  <a:cxn ang="0">
                    <a:pos x="56" y="45"/>
                  </a:cxn>
                  <a:cxn ang="0">
                    <a:pos x="48" y="52"/>
                  </a:cxn>
                  <a:cxn ang="0">
                    <a:pos x="41" y="62"/>
                  </a:cxn>
                  <a:cxn ang="0">
                    <a:pos x="37" y="76"/>
                  </a:cxn>
                  <a:cxn ang="0">
                    <a:pos x="34" y="96"/>
                  </a:cxn>
                  <a:cxn ang="0">
                    <a:pos x="35" y="96"/>
                  </a:cxn>
                  <a:cxn ang="0">
                    <a:pos x="43" y="86"/>
                  </a:cxn>
                  <a:cxn ang="0">
                    <a:pos x="54" y="79"/>
                  </a:cxn>
                  <a:cxn ang="0">
                    <a:pos x="67" y="73"/>
                  </a:cxn>
                  <a:cxn ang="0">
                    <a:pos x="82" y="71"/>
                  </a:cxn>
                  <a:cxn ang="0">
                    <a:pos x="110" y="77"/>
                  </a:cxn>
                  <a:cxn ang="0">
                    <a:pos x="129" y="93"/>
                  </a:cxn>
                  <a:cxn ang="0">
                    <a:pos x="140" y="115"/>
                  </a:cxn>
                  <a:cxn ang="0">
                    <a:pos x="143" y="143"/>
                  </a:cxn>
                  <a:cxn ang="0">
                    <a:pos x="110" y="144"/>
                  </a:cxn>
                  <a:cxn ang="0">
                    <a:pos x="100" y="109"/>
                  </a:cxn>
                  <a:cxn ang="0">
                    <a:pos x="73" y="97"/>
                  </a:cxn>
                  <a:cxn ang="0">
                    <a:pos x="60" y="98"/>
                  </a:cxn>
                  <a:cxn ang="0">
                    <a:pos x="50" y="103"/>
                  </a:cxn>
                  <a:cxn ang="0">
                    <a:pos x="41" y="111"/>
                  </a:cxn>
                  <a:cxn ang="0">
                    <a:pos x="34" y="120"/>
                  </a:cxn>
                  <a:cxn ang="0">
                    <a:pos x="34" y="124"/>
                  </a:cxn>
                  <a:cxn ang="0">
                    <a:pos x="34" y="128"/>
                  </a:cxn>
                  <a:cxn ang="0">
                    <a:pos x="34" y="133"/>
                  </a:cxn>
                  <a:cxn ang="0">
                    <a:pos x="34" y="138"/>
                  </a:cxn>
                  <a:cxn ang="0">
                    <a:pos x="36" y="159"/>
                  </a:cxn>
                  <a:cxn ang="0">
                    <a:pos x="43" y="176"/>
                  </a:cxn>
                  <a:cxn ang="0">
                    <a:pos x="55" y="188"/>
                  </a:cxn>
                  <a:cxn ang="0">
                    <a:pos x="72" y="192"/>
                  </a:cxn>
                  <a:cxn ang="0">
                    <a:pos x="89" y="189"/>
                  </a:cxn>
                  <a:cxn ang="0">
                    <a:pos x="100" y="178"/>
                  </a:cxn>
                  <a:cxn ang="0">
                    <a:pos x="107" y="163"/>
                  </a:cxn>
                  <a:cxn ang="0">
                    <a:pos x="110" y="144"/>
                  </a:cxn>
                </a:cxnLst>
                <a:rect l="0" t="0" r="r" b="b"/>
                <a:pathLst>
                  <a:path w="143" h="219">
                    <a:moveTo>
                      <a:pt x="143" y="143"/>
                    </a:moveTo>
                    <a:cubicBezTo>
                      <a:pt x="143" y="149"/>
                      <a:pt x="143" y="155"/>
                      <a:pt x="142" y="161"/>
                    </a:cubicBezTo>
                    <a:cubicBezTo>
                      <a:pt x="140" y="167"/>
                      <a:pt x="139" y="173"/>
                      <a:pt x="136" y="179"/>
                    </a:cubicBezTo>
                    <a:cubicBezTo>
                      <a:pt x="134" y="184"/>
                      <a:pt x="130" y="190"/>
                      <a:pt x="127" y="195"/>
                    </a:cubicBezTo>
                    <a:cubicBezTo>
                      <a:pt x="123" y="199"/>
                      <a:pt x="118" y="204"/>
                      <a:pt x="113" y="207"/>
                    </a:cubicBezTo>
                    <a:cubicBezTo>
                      <a:pt x="107" y="211"/>
                      <a:pt x="101" y="214"/>
                      <a:pt x="94" y="216"/>
                    </a:cubicBezTo>
                    <a:cubicBezTo>
                      <a:pt x="88" y="218"/>
                      <a:pt x="80" y="219"/>
                      <a:pt x="71" y="219"/>
                    </a:cubicBezTo>
                    <a:cubicBezTo>
                      <a:pt x="59" y="219"/>
                      <a:pt x="48" y="217"/>
                      <a:pt x="40" y="212"/>
                    </a:cubicBezTo>
                    <a:cubicBezTo>
                      <a:pt x="31" y="208"/>
                      <a:pt x="23" y="202"/>
                      <a:pt x="17" y="194"/>
                    </a:cubicBezTo>
                    <a:cubicBezTo>
                      <a:pt x="11" y="186"/>
                      <a:pt x="7" y="176"/>
                      <a:pt x="4" y="165"/>
                    </a:cubicBezTo>
                    <a:cubicBezTo>
                      <a:pt x="1" y="154"/>
                      <a:pt x="0" y="141"/>
                      <a:pt x="0" y="127"/>
                    </a:cubicBezTo>
                    <a:cubicBezTo>
                      <a:pt x="0" y="113"/>
                      <a:pt x="1" y="100"/>
                      <a:pt x="3" y="88"/>
                    </a:cubicBezTo>
                    <a:cubicBezTo>
                      <a:pt x="5" y="77"/>
                      <a:pt x="7" y="67"/>
                      <a:pt x="11" y="58"/>
                    </a:cubicBezTo>
                    <a:cubicBezTo>
                      <a:pt x="14" y="49"/>
                      <a:pt x="19" y="42"/>
                      <a:pt x="24" y="36"/>
                    </a:cubicBezTo>
                    <a:cubicBezTo>
                      <a:pt x="29" y="30"/>
                      <a:pt x="35" y="25"/>
                      <a:pt x="42" y="22"/>
                    </a:cubicBezTo>
                    <a:cubicBezTo>
                      <a:pt x="47" y="20"/>
                      <a:pt x="52" y="18"/>
                      <a:pt x="58" y="16"/>
                    </a:cubicBezTo>
                    <a:cubicBezTo>
                      <a:pt x="64" y="15"/>
                      <a:pt x="70" y="13"/>
                      <a:pt x="76" y="12"/>
                    </a:cubicBezTo>
                    <a:cubicBezTo>
                      <a:pt x="82" y="11"/>
                      <a:pt x="88" y="10"/>
                      <a:pt x="94" y="10"/>
                    </a:cubicBezTo>
                    <a:cubicBezTo>
                      <a:pt x="99" y="9"/>
                      <a:pt x="104" y="8"/>
                      <a:pt x="108" y="7"/>
                    </a:cubicBezTo>
                    <a:cubicBezTo>
                      <a:pt x="112" y="6"/>
                      <a:pt x="115" y="5"/>
                      <a:pt x="119" y="4"/>
                    </a:cubicBezTo>
                    <a:cubicBezTo>
                      <a:pt x="123" y="3"/>
                      <a:pt x="126" y="2"/>
                      <a:pt x="128" y="0"/>
                    </a:cubicBezTo>
                    <a:cubicBezTo>
                      <a:pt x="128" y="28"/>
                      <a:pt x="128" y="28"/>
                      <a:pt x="128" y="28"/>
                    </a:cubicBezTo>
                    <a:cubicBezTo>
                      <a:pt x="126" y="29"/>
                      <a:pt x="123" y="31"/>
                      <a:pt x="120" y="32"/>
                    </a:cubicBezTo>
                    <a:cubicBezTo>
                      <a:pt x="117" y="33"/>
                      <a:pt x="114" y="34"/>
                      <a:pt x="111" y="35"/>
                    </a:cubicBezTo>
                    <a:cubicBezTo>
                      <a:pt x="107" y="36"/>
                      <a:pt x="103" y="36"/>
                      <a:pt x="97" y="37"/>
                    </a:cubicBezTo>
                    <a:cubicBezTo>
                      <a:pt x="92" y="37"/>
                      <a:pt x="87" y="38"/>
                      <a:pt x="82" y="39"/>
                    </a:cubicBezTo>
                    <a:cubicBezTo>
                      <a:pt x="77" y="39"/>
                      <a:pt x="72" y="40"/>
                      <a:pt x="68" y="41"/>
                    </a:cubicBezTo>
                    <a:cubicBezTo>
                      <a:pt x="63" y="42"/>
                      <a:pt x="59" y="44"/>
                      <a:pt x="56" y="45"/>
                    </a:cubicBezTo>
                    <a:cubicBezTo>
                      <a:pt x="53" y="47"/>
                      <a:pt x="50" y="49"/>
                      <a:pt x="48" y="52"/>
                    </a:cubicBezTo>
                    <a:cubicBezTo>
                      <a:pt x="45" y="55"/>
                      <a:pt x="43" y="58"/>
                      <a:pt x="41" y="62"/>
                    </a:cubicBezTo>
                    <a:cubicBezTo>
                      <a:pt x="40" y="66"/>
                      <a:pt x="38" y="70"/>
                      <a:pt x="37" y="76"/>
                    </a:cubicBezTo>
                    <a:cubicBezTo>
                      <a:pt x="36" y="81"/>
                      <a:pt x="35" y="88"/>
                      <a:pt x="34" y="96"/>
                    </a:cubicBezTo>
                    <a:cubicBezTo>
                      <a:pt x="35" y="96"/>
                      <a:pt x="35" y="96"/>
                      <a:pt x="35" y="96"/>
                    </a:cubicBezTo>
                    <a:cubicBezTo>
                      <a:pt x="37" y="92"/>
                      <a:pt x="40" y="89"/>
                      <a:pt x="43" y="86"/>
                    </a:cubicBezTo>
                    <a:cubicBezTo>
                      <a:pt x="46" y="83"/>
                      <a:pt x="50" y="81"/>
                      <a:pt x="54" y="79"/>
                    </a:cubicBezTo>
                    <a:cubicBezTo>
                      <a:pt x="58" y="76"/>
                      <a:pt x="62" y="75"/>
                      <a:pt x="67" y="73"/>
                    </a:cubicBezTo>
                    <a:cubicBezTo>
                      <a:pt x="72" y="72"/>
                      <a:pt x="77" y="71"/>
                      <a:pt x="82" y="71"/>
                    </a:cubicBezTo>
                    <a:cubicBezTo>
                      <a:pt x="93" y="71"/>
                      <a:pt x="102" y="73"/>
                      <a:pt x="110" y="77"/>
                    </a:cubicBezTo>
                    <a:cubicBezTo>
                      <a:pt x="118" y="81"/>
                      <a:pt x="124" y="86"/>
                      <a:pt x="129" y="93"/>
                    </a:cubicBezTo>
                    <a:cubicBezTo>
                      <a:pt x="134" y="99"/>
                      <a:pt x="138" y="107"/>
                      <a:pt x="140" y="115"/>
                    </a:cubicBezTo>
                    <a:cubicBezTo>
                      <a:pt x="142" y="124"/>
                      <a:pt x="143" y="133"/>
                      <a:pt x="143" y="143"/>
                    </a:cubicBezTo>
                    <a:close/>
                    <a:moveTo>
                      <a:pt x="110" y="144"/>
                    </a:moveTo>
                    <a:cubicBezTo>
                      <a:pt x="110" y="129"/>
                      <a:pt x="107" y="117"/>
                      <a:pt x="100" y="109"/>
                    </a:cubicBezTo>
                    <a:cubicBezTo>
                      <a:pt x="94" y="101"/>
                      <a:pt x="85" y="97"/>
                      <a:pt x="73" y="97"/>
                    </a:cubicBezTo>
                    <a:cubicBezTo>
                      <a:pt x="68" y="97"/>
                      <a:pt x="64" y="97"/>
                      <a:pt x="60" y="98"/>
                    </a:cubicBezTo>
                    <a:cubicBezTo>
                      <a:pt x="57" y="100"/>
                      <a:pt x="53" y="101"/>
                      <a:pt x="50" y="103"/>
                    </a:cubicBezTo>
                    <a:cubicBezTo>
                      <a:pt x="46" y="105"/>
                      <a:pt x="43" y="108"/>
                      <a:pt x="41" y="111"/>
                    </a:cubicBezTo>
                    <a:cubicBezTo>
                      <a:pt x="38" y="113"/>
                      <a:pt x="36" y="117"/>
                      <a:pt x="34" y="120"/>
                    </a:cubicBezTo>
                    <a:cubicBezTo>
                      <a:pt x="34" y="121"/>
                      <a:pt x="34" y="122"/>
                      <a:pt x="34" y="124"/>
                    </a:cubicBezTo>
                    <a:cubicBezTo>
                      <a:pt x="34" y="125"/>
                      <a:pt x="34" y="127"/>
                      <a:pt x="34" y="128"/>
                    </a:cubicBezTo>
                    <a:cubicBezTo>
                      <a:pt x="34" y="130"/>
                      <a:pt x="34" y="132"/>
                      <a:pt x="34" y="133"/>
                    </a:cubicBezTo>
                    <a:cubicBezTo>
                      <a:pt x="34" y="135"/>
                      <a:pt x="34" y="137"/>
                      <a:pt x="34" y="138"/>
                    </a:cubicBezTo>
                    <a:cubicBezTo>
                      <a:pt x="34" y="146"/>
                      <a:pt x="35" y="153"/>
                      <a:pt x="36" y="159"/>
                    </a:cubicBezTo>
                    <a:cubicBezTo>
                      <a:pt x="38" y="166"/>
                      <a:pt x="40" y="171"/>
                      <a:pt x="43" y="176"/>
                    </a:cubicBezTo>
                    <a:cubicBezTo>
                      <a:pt x="46" y="181"/>
                      <a:pt x="50" y="185"/>
                      <a:pt x="55" y="188"/>
                    </a:cubicBezTo>
                    <a:cubicBezTo>
                      <a:pt x="60" y="191"/>
                      <a:pt x="66" y="192"/>
                      <a:pt x="72" y="192"/>
                    </a:cubicBezTo>
                    <a:cubicBezTo>
                      <a:pt x="79" y="192"/>
                      <a:pt x="84" y="191"/>
                      <a:pt x="89" y="189"/>
                    </a:cubicBezTo>
                    <a:cubicBezTo>
                      <a:pt x="93" y="186"/>
                      <a:pt x="97" y="183"/>
                      <a:pt x="100" y="178"/>
                    </a:cubicBezTo>
                    <a:cubicBezTo>
                      <a:pt x="103" y="174"/>
                      <a:pt x="106" y="169"/>
                      <a:pt x="107" y="163"/>
                    </a:cubicBezTo>
                    <a:cubicBezTo>
                      <a:pt x="109" y="157"/>
                      <a:pt x="110" y="151"/>
                      <a:pt x="110" y="14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91" name="Freeform 553">
                <a:extLst>
                  <a:ext uri="{FF2B5EF4-FFF2-40B4-BE49-F238E27FC236}">
                    <a16:creationId xmlns:a16="http://schemas.microsoft.com/office/drawing/2014/main" id="{0CC044D3-7152-4F2A-8A22-8D44FDEB0E5B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6257490" y="5034213"/>
                <a:ext cx="122723" cy="125017"/>
              </a:xfrm>
              <a:custGeom>
                <a:avLst/>
                <a:gdLst/>
                <a:ahLst/>
                <a:cxnLst>
                  <a:cxn ang="0">
                    <a:pos x="148" y="74"/>
                  </a:cxn>
                  <a:cxn ang="0">
                    <a:pos x="143" y="106"/>
                  </a:cxn>
                  <a:cxn ang="0">
                    <a:pos x="128" y="130"/>
                  </a:cxn>
                  <a:cxn ang="0">
                    <a:pos x="104" y="145"/>
                  </a:cxn>
                  <a:cxn ang="0">
                    <a:pos x="73" y="151"/>
                  </a:cxn>
                  <a:cxn ang="0">
                    <a:pos x="43" y="145"/>
                  </a:cxn>
                  <a:cxn ang="0">
                    <a:pos x="20" y="131"/>
                  </a:cxn>
                  <a:cxn ang="0">
                    <a:pos x="5" y="107"/>
                  </a:cxn>
                  <a:cxn ang="0">
                    <a:pos x="0" y="77"/>
                  </a:cxn>
                  <a:cxn ang="0">
                    <a:pos x="6" y="44"/>
                  </a:cxn>
                  <a:cxn ang="0">
                    <a:pos x="22" y="19"/>
                  </a:cxn>
                  <a:cxn ang="0">
                    <a:pos x="46" y="5"/>
                  </a:cxn>
                  <a:cxn ang="0">
                    <a:pos x="77" y="0"/>
                  </a:cxn>
                  <a:cxn ang="0">
                    <a:pos x="107" y="5"/>
                  </a:cxn>
                  <a:cxn ang="0">
                    <a:pos x="130" y="20"/>
                  </a:cxn>
                  <a:cxn ang="0">
                    <a:pos x="144" y="44"/>
                  </a:cxn>
                  <a:cxn ang="0">
                    <a:pos x="148" y="74"/>
                  </a:cxn>
                  <a:cxn ang="0">
                    <a:pos x="115" y="75"/>
                  </a:cxn>
                  <a:cxn ang="0">
                    <a:pos x="104" y="39"/>
                  </a:cxn>
                  <a:cxn ang="0">
                    <a:pos x="75" y="26"/>
                  </a:cxn>
                  <a:cxn ang="0">
                    <a:pos x="59" y="29"/>
                  </a:cxn>
                  <a:cxn ang="0">
                    <a:pos x="46" y="38"/>
                  </a:cxn>
                  <a:cxn ang="0">
                    <a:pos x="37" y="54"/>
                  </a:cxn>
                  <a:cxn ang="0">
                    <a:pos x="34" y="76"/>
                  </a:cxn>
                  <a:cxn ang="0">
                    <a:pos x="37" y="97"/>
                  </a:cxn>
                  <a:cxn ang="0">
                    <a:pos x="46" y="112"/>
                  </a:cxn>
                  <a:cxn ang="0">
                    <a:pos x="59" y="121"/>
                  </a:cxn>
                  <a:cxn ang="0">
                    <a:pos x="75" y="124"/>
                  </a:cxn>
                  <a:cxn ang="0">
                    <a:pos x="104" y="112"/>
                  </a:cxn>
                  <a:cxn ang="0">
                    <a:pos x="115" y="75"/>
                  </a:cxn>
                </a:cxnLst>
                <a:rect l="0" t="0" r="r" b="b"/>
                <a:pathLst>
                  <a:path w="148" h="151">
                    <a:moveTo>
                      <a:pt x="148" y="74"/>
                    </a:moveTo>
                    <a:cubicBezTo>
                      <a:pt x="148" y="86"/>
                      <a:pt x="146" y="96"/>
                      <a:pt x="143" y="106"/>
                    </a:cubicBezTo>
                    <a:cubicBezTo>
                      <a:pt x="139" y="115"/>
                      <a:pt x="134" y="124"/>
                      <a:pt x="128" y="130"/>
                    </a:cubicBezTo>
                    <a:cubicBezTo>
                      <a:pt x="121" y="137"/>
                      <a:pt x="113" y="142"/>
                      <a:pt x="104" y="145"/>
                    </a:cubicBezTo>
                    <a:cubicBezTo>
                      <a:pt x="95" y="149"/>
                      <a:pt x="84" y="151"/>
                      <a:pt x="73" y="151"/>
                    </a:cubicBezTo>
                    <a:cubicBezTo>
                      <a:pt x="62" y="151"/>
                      <a:pt x="52" y="149"/>
                      <a:pt x="43" y="145"/>
                    </a:cubicBezTo>
                    <a:cubicBezTo>
                      <a:pt x="34" y="142"/>
                      <a:pt x="26" y="137"/>
                      <a:pt x="20" y="131"/>
                    </a:cubicBezTo>
                    <a:cubicBezTo>
                      <a:pt x="14" y="124"/>
                      <a:pt x="9" y="117"/>
                      <a:pt x="5" y="107"/>
                    </a:cubicBezTo>
                    <a:cubicBezTo>
                      <a:pt x="2" y="98"/>
                      <a:pt x="0" y="88"/>
                      <a:pt x="0" y="77"/>
                    </a:cubicBezTo>
                    <a:cubicBezTo>
                      <a:pt x="0" y="64"/>
                      <a:pt x="2" y="53"/>
                      <a:pt x="6" y="44"/>
                    </a:cubicBezTo>
                    <a:cubicBezTo>
                      <a:pt x="10" y="34"/>
                      <a:pt x="15" y="26"/>
                      <a:pt x="22" y="19"/>
                    </a:cubicBezTo>
                    <a:cubicBezTo>
                      <a:pt x="28" y="13"/>
                      <a:pt x="36" y="8"/>
                      <a:pt x="46" y="5"/>
                    </a:cubicBezTo>
                    <a:cubicBezTo>
                      <a:pt x="55" y="1"/>
                      <a:pt x="65" y="0"/>
                      <a:pt x="77" y="0"/>
                    </a:cubicBezTo>
                    <a:cubicBezTo>
                      <a:pt x="88" y="0"/>
                      <a:pt x="98" y="2"/>
                      <a:pt x="107" y="5"/>
                    </a:cubicBezTo>
                    <a:cubicBezTo>
                      <a:pt x="116" y="9"/>
                      <a:pt x="124" y="14"/>
                      <a:pt x="130" y="20"/>
                    </a:cubicBezTo>
                    <a:cubicBezTo>
                      <a:pt x="136" y="27"/>
                      <a:pt x="141" y="35"/>
                      <a:pt x="144" y="44"/>
                    </a:cubicBezTo>
                    <a:cubicBezTo>
                      <a:pt x="147" y="53"/>
                      <a:pt x="148" y="63"/>
                      <a:pt x="148" y="74"/>
                    </a:cubicBezTo>
                    <a:close/>
                    <a:moveTo>
                      <a:pt x="115" y="75"/>
                    </a:moveTo>
                    <a:cubicBezTo>
                      <a:pt x="115" y="59"/>
                      <a:pt x="111" y="47"/>
                      <a:pt x="104" y="39"/>
                    </a:cubicBezTo>
                    <a:cubicBezTo>
                      <a:pt x="97" y="31"/>
                      <a:pt x="87" y="26"/>
                      <a:pt x="75" y="26"/>
                    </a:cubicBezTo>
                    <a:cubicBezTo>
                      <a:pt x="69" y="26"/>
                      <a:pt x="64" y="27"/>
                      <a:pt x="59" y="29"/>
                    </a:cubicBezTo>
                    <a:cubicBezTo>
                      <a:pt x="54" y="31"/>
                      <a:pt x="49" y="34"/>
                      <a:pt x="46" y="38"/>
                    </a:cubicBezTo>
                    <a:cubicBezTo>
                      <a:pt x="42" y="42"/>
                      <a:pt x="39" y="48"/>
                      <a:pt x="37" y="54"/>
                    </a:cubicBezTo>
                    <a:cubicBezTo>
                      <a:pt x="35" y="60"/>
                      <a:pt x="34" y="67"/>
                      <a:pt x="34" y="76"/>
                    </a:cubicBezTo>
                    <a:cubicBezTo>
                      <a:pt x="34" y="84"/>
                      <a:pt x="35" y="91"/>
                      <a:pt x="37" y="97"/>
                    </a:cubicBezTo>
                    <a:cubicBezTo>
                      <a:pt x="39" y="103"/>
                      <a:pt x="42" y="108"/>
                      <a:pt x="46" y="112"/>
                    </a:cubicBezTo>
                    <a:cubicBezTo>
                      <a:pt x="49" y="116"/>
                      <a:pt x="54" y="119"/>
                      <a:pt x="59" y="121"/>
                    </a:cubicBezTo>
                    <a:cubicBezTo>
                      <a:pt x="64" y="123"/>
                      <a:pt x="69" y="124"/>
                      <a:pt x="75" y="124"/>
                    </a:cubicBezTo>
                    <a:cubicBezTo>
                      <a:pt x="88" y="124"/>
                      <a:pt x="98" y="120"/>
                      <a:pt x="104" y="112"/>
                    </a:cubicBezTo>
                    <a:cubicBezTo>
                      <a:pt x="111" y="103"/>
                      <a:pt x="115" y="91"/>
                      <a:pt x="115" y="7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61FB1080-895D-4689-B082-B1A4F805BD36}"/>
                </a:ext>
              </a:extLst>
            </p:cNvPr>
            <p:cNvGrpSpPr/>
            <p:nvPr/>
          </p:nvGrpSpPr>
          <p:grpSpPr bwMode="black">
            <a:xfrm>
              <a:off x="6825959" y="4717656"/>
              <a:ext cx="575838" cy="158661"/>
              <a:chOff x="4664767" y="4986232"/>
              <a:chExt cx="578026" cy="164783"/>
            </a:xfrm>
            <a:grpFill/>
            <a:effectLst/>
          </p:grpSpPr>
          <p:sp>
            <p:nvSpPr>
              <p:cNvPr id="180" name="Freeform 22">
                <a:extLst>
                  <a:ext uri="{FF2B5EF4-FFF2-40B4-BE49-F238E27FC236}">
                    <a16:creationId xmlns:a16="http://schemas.microsoft.com/office/drawing/2014/main" id="{0C366E55-E341-4566-87DB-5B110E3228F3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4664767" y="4995244"/>
                <a:ext cx="129380" cy="152875"/>
              </a:xfrm>
              <a:custGeom>
                <a:avLst/>
                <a:gdLst/>
                <a:ahLst/>
                <a:cxnLst>
                  <a:cxn ang="0">
                    <a:pos x="170" y="98"/>
                  </a:cxn>
                  <a:cxn ang="0">
                    <a:pos x="163" y="140"/>
                  </a:cxn>
                  <a:cxn ang="0">
                    <a:pos x="140" y="173"/>
                  </a:cxn>
                  <a:cxn ang="0">
                    <a:pos x="106" y="194"/>
                  </a:cxn>
                  <a:cxn ang="0">
                    <a:pos x="61" y="201"/>
                  </a:cxn>
                  <a:cxn ang="0">
                    <a:pos x="0" y="201"/>
                  </a:cxn>
                  <a:cxn ang="0">
                    <a:pos x="0" y="0"/>
                  </a:cxn>
                  <a:cxn ang="0">
                    <a:pos x="62" y="0"/>
                  </a:cxn>
                  <a:cxn ang="0">
                    <a:pos x="143" y="25"/>
                  </a:cxn>
                  <a:cxn ang="0">
                    <a:pos x="170" y="98"/>
                  </a:cxn>
                  <a:cxn ang="0">
                    <a:pos x="135" y="99"/>
                  </a:cxn>
                  <a:cxn ang="0">
                    <a:pos x="130" y="69"/>
                  </a:cxn>
                  <a:cxn ang="0">
                    <a:pos x="116" y="47"/>
                  </a:cxn>
                  <a:cxn ang="0">
                    <a:pos x="93" y="33"/>
                  </a:cxn>
                  <a:cxn ang="0">
                    <a:pos x="61" y="29"/>
                  </a:cxn>
                  <a:cxn ang="0">
                    <a:pos x="34" y="29"/>
                  </a:cxn>
                  <a:cxn ang="0">
                    <a:pos x="34" y="172"/>
                  </a:cxn>
                  <a:cxn ang="0">
                    <a:pos x="61" y="172"/>
                  </a:cxn>
                  <a:cxn ang="0">
                    <a:pos x="93" y="167"/>
                  </a:cxn>
                  <a:cxn ang="0">
                    <a:pos x="116" y="152"/>
                  </a:cxn>
                  <a:cxn ang="0">
                    <a:pos x="130" y="129"/>
                  </a:cxn>
                  <a:cxn ang="0">
                    <a:pos x="135" y="99"/>
                  </a:cxn>
                </a:cxnLst>
                <a:rect l="0" t="0" r="r" b="b"/>
                <a:pathLst>
                  <a:path w="170" h="201">
                    <a:moveTo>
                      <a:pt x="170" y="98"/>
                    </a:moveTo>
                    <a:cubicBezTo>
                      <a:pt x="170" y="113"/>
                      <a:pt x="168" y="128"/>
                      <a:pt x="163" y="140"/>
                    </a:cubicBezTo>
                    <a:cubicBezTo>
                      <a:pt x="157" y="153"/>
                      <a:pt x="150" y="164"/>
                      <a:pt x="140" y="173"/>
                    </a:cubicBezTo>
                    <a:cubicBezTo>
                      <a:pt x="131" y="182"/>
                      <a:pt x="119" y="189"/>
                      <a:pt x="106" y="194"/>
                    </a:cubicBezTo>
                    <a:cubicBezTo>
                      <a:pt x="92" y="199"/>
                      <a:pt x="77" y="201"/>
                      <a:pt x="61" y="201"/>
                    </a:cubicBezTo>
                    <a:cubicBezTo>
                      <a:pt x="0" y="201"/>
                      <a:pt x="0" y="201"/>
                      <a:pt x="0" y="20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62" y="0"/>
                      <a:pt x="62" y="0"/>
                      <a:pt x="62" y="0"/>
                    </a:cubicBezTo>
                    <a:cubicBezTo>
                      <a:pt x="98" y="0"/>
                      <a:pt x="125" y="8"/>
                      <a:pt x="143" y="25"/>
                    </a:cubicBezTo>
                    <a:cubicBezTo>
                      <a:pt x="161" y="41"/>
                      <a:pt x="170" y="66"/>
                      <a:pt x="170" y="98"/>
                    </a:cubicBezTo>
                    <a:close/>
                    <a:moveTo>
                      <a:pt x="135" y="99"/>
                    </a:moveTo>
                    <a:cubicBezTo>
                      <a:pt x="135" y="87"/>
                      <a:pt x="133" y="77"/>
                      <a:pt x="130" y="69"/>
                    </a:cubicBezTo>
                    <a:cubicBezTo>
                      <a:pt x="127" y="60"/>
                      <a:pt x="122" y="53"/>
                      <a:pt x="116" y="47"/>
                    </a:cubicBezTo>
                    <a:cubicBezTo>
                      <a:pt x="110" y="41"/>
                      <a:pt x="102" y="36"/>
                      <a:pt x="93" y="33"/>
                    </a:cubicBezTo>
                    <a:cubicBezTo>
                      <a:pt x="84" y="30"/>
                      <a:pt x="73" y="29"/>
                      <a:pt x="61" y="29"/>
                    </a:cubicBezTo>
                    <a:cubicBezTo>
                      <a:pt x="34" y="29"/>
                      <a:pt x="34" y="29"/>
                      <a:pt x="34" y="29"/>
                    </a:cubicBezTo>
                    <a:cubicBezTo>
                      <a:pt x="34" y="172"/>
                      <a:pt x="34" y="172"/>
                      <a:pt x="34" y="172"/>
                    </a:cubicBezTo>
                    <a:cubicBezTo>
                      <a:pt x="61" y="172"/>
                      <a:pt x="61" y="172"/>
                      <a:pt x="61" y="172"/>
                    </a:cubicBezTo>
                    <a:cubicBezTo>
                      <a:pt x="73" y="172"/>
                      <a:pt x="83" y="171"/>
                      <a:pt x="93" y="167"/>
                    </a:cubicBezTo>
                    <a:cubicBezTo>
                      <a:pt x="102" y="164"/>
                      <a:pt x="110" y="159"/>
                      <a:pt x="116" y="152"/>
                    </a:cubicBezTo>
                    <a:cubicBezTo>
                      <a:pt x="122" y="146"/>
                      <a:pt x="127" y="138"/>
                      <a:pt x="130" y="129"/>
                    </a:cubicBezTo>
                    <a:cubicBezTo>
                      <a:pt x="133" y="120"/>
                      <a:pt x="135" y="110"/>
                      <a:pt x="135" y="99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81" name="Freeform 23">
                <a:extLst>
                  <a:ext uri="{FF2B5EF4-FFF2-40B4-BE49-F238E27FC236}">
                    <a16:creationId xmlns:a16="http://schemas.microsoft.com/office/drawing/2014/main" id="{314A7BE3-0244-478E-BB27-12DDF8B160B9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4806377" y="5036439"/>
                <a:ext cx="91081" cy="114576"/>
              </a:xfrm>
              <a:custGeom>
                <a:avLst/>
                <a:gdLst/>
                <a:ahLst/>
                <a:cxnLst>
                  <a:cxn ang="0">
                    <a:pos x="88" y="147"/>
                  </a:cxn>
                  <a:cxn ang="0">
                    <a:pos x="88" y="127"/>
                  </a:cxn>
                  <a:cxn ang="0">
                    <a:pos x="88" y="127"/>
                  </a:cxn>
                  <a:cxn ang="0">
                    <a:pos x="70" y="145"/>
                  </a:cxn>
                  <a:cxn ang="0">
                    <a:pos x="45" y="151"/>
                  </a:cxn>
                  <a:cxn ang="0">
                    <a:pos x="26" y="148"/>
                  </a:cxn>
                  <a:cxn ang="0">
                    <a:pos x="11" y="139"/>
                  </a:cxn>
                  <a:cxn ang="0">
                    <a:pos x="3" y="125"/>
                  </a:cxn>
                  <a:cxn ang="0">
                    <a:pos x="0" y="108"/>
                  </a:cxn>
                  <a:cxn ang="0">
                    <a:pos x="2" y="91"/>
                  </a:cxn>
                  <a:cxn ang="0">
                    <a:pos x="11" y="76"/>
                  </a:cxn>
                  <a:cxn ang="0">
                    <a:pos x="25" y="66"/>
                  </a:cxn>
                  <a:cxn ang="0">
                    <a:pos x="47" y="60"/>
                  </a:cxn>
                  <a:cxn ang="0">
                    <a:pos x="89" y="55"/>
                  </a:cxn>
                  <a:cxn ang="0">
                    <a:pos x="81" y="32"/>
                  </a:cxn>
                  <a:cxn ang="0">
                    <a:pos x="61" y="25"/>
                  </a:cxn>
                  <a:cxn ang="0">
                    <a:pos x="36" y="30"/>
                  </a:cxn>
                  <a:cxn ang="0">
                    <a:pos x="14" y="41"/>
                  </a:cxn>
                  <a:cxn ang="0">
                    <a:pos x="14" y="13"/>
                  </a:cxn>
                  <a:cxn ang="0">
                    <a:pos x="22" y="8"/>
                  </a:cxn>
                  <a:cxn ang="0">
                    <a:pos x="35" y="4"/>
                  </a:cxn>
                  <a:cxn ang="0">
                    <a:pos x="50" y="1"/>
                  </a:cxn>
                  <a:cxn ang="0">
                    <a:pos x="65" y="0"/>
                  </a:cxn>
                  <a:cxn ang="0">
                    <a:pos x="89" y="4"/>
                  </a:cxn>
                  <a:cxn ang="0">
                    <a:pos x="107" y="15"/>
                  </a:cxn>
                  <a:cxn ang="0">
                    <a:pos x="117" y="32"/>
                  </a:cxn>
                  <a:cxn ang="0">
                    <a:pos x="120" y="56"/>
                  </a:cxn>
                  <a:cxn ang="0">
                    <a:pos x="120" y="147"/>
                  </a:cxn>
                  <a:cxn ang="0">
                    <a:pos x="88" y="147"/>
                  </a:cxn>
                  <a:cxn ang="0">
                    <a:pos x="58" y="81"/>
                  </a:cxn>
                  <a:cxn ang="0">
                    <a:pos x="44" y="84"/>
                  </a:cxn>
                  <a:cxn ang="0">
                    <a:pos x="37" y="89"/>
                  </a:cxn>
                  <a:cxn ang="0">
                    <a:pos x="33" y="96"/>
                  </a:cxn>
                  <a:cxn ang="0">
                    <a:pos x="31" y="105"/>
                  </a:cxn>
                  <a:cxn ang="0">
                    <a:pos x="33" y="113"/>
                  </a:cxn>
                  <a:cxn ang="0">
                    <a:pos x="38" y="119"/>
                  </a:cxn>
                  <a:cxn ang="0">
                    <a:pos x="45" y="123"/>
                  </a:cxn>
                  <a:cxn ang="0">
                    <a:pos x="55" y="125"/>
                  </a:cxn>
                  <a:cxn ang="0">
                    <a:pos x="69" y="122"/>
                  </a:cxn>
                  <a:cxn ang="0">
                    <a:pos x="79" y="115"/>
                  </a:cxn>
                  <a:cxn ang="0">
                    <a:pos x="86" y="104"/>
                  </a:cxn>
                  <a:cxn ang="0">
                    <a:pos x="89" y="90"/>
                  </a:cxn>
                  <a:cxn ang="0">
                    <a:pos x="89" y="77"/>
                  </a:cxn>
                  <a:cxn ang="0">
                    <a:pos x="58" y="81"/>
                  </a:cxn>
                </a:cxnLst>
                <a:rect l="0" t="0" r="r" b="b"/>
                <a:pathLst>
                  <a:path w="120" h="151">
                    <a:moveTo>
                      <a:pt x="88" y="147"/>
                    </a:moveTo>
                    <a:cubicBezTo>
                      <a:pt x="88" y="127"/>
                      <a:pt x="88" y="127"/>
                      <a:pt x="88" y="127"/>
                    </a:cubicBezTo>
                    <a:cubicBezTo>
                      <a:pt x="88" y="127"/>
                      <a:pt x="88" y="127"/>
                      <a:pt x="88" y="127"/>
                    </a:cubicBezTo>
                    <a:cubicBezTo>
                      <a:pt x="83" y="135"/>
                      <a:pt x="77" y="141"/>
                      <a:pt x="70" y="145"/>
                    </a:cubicBezTo>
                    <a:cubicBezTo>
                      <a:pt x="63" y="149"/>
                      <a:pt x="55" y="151"/>
                      <a:pt x="45" y="151"/>
                    </a:cubicBezTo>
                    <a:cubicBezTo>
                      <a:pt x="38" y="151"/>
                      <a:pt x="31" y="150"/>
                      <a:pt x="26" y="148"/>
                    </a:cubicBezTo>
                    <a:cubicBezTo>
                      <a:pt x="20" y="145"/>
                      <a:pt x="15" y="142"/>
                      <a:pt x="11" y="139"/>
                    </a:cubicBezTo>
                    <a:cubicBezTo>
                      <a:pt x="8" y="135"/>
                      <a:pt x="5" y="131"/>
                      <a:pt x="3" y="125"/>
                    </a:cubicBezTo>
                    <a:cubicBezTo>
                      <a:pt x="1" y="120"/>
                      <a:pt x="0" y="114"/>
                      <a:pt x="0" y="108"/>
                    </a:cubicBezTo>
                    <a:cubicBezTo>
                      <a:pt x="0" y="102"/>
                      <a:pt x="0" y="96"/>
                      <a:pt x="2" y="91"/>
                    </a:cubicBezTo>
                    <a:cubicBezTo>
                      <a:pt x="4" y="85"/>
                      <a:pt x="7" y="81"/>
                      <a:pt x="11" y="76"/>
                    </a:cubicBezTo>
                    <a:cubicBezTo>
                      <a:pt x="14" y="72"/>
                      <a:pt x="19" y="69"/>
                      <a:pt x="25" y="66"/>
                    </a:cubicBezTo>
                    <a:cubicBezTo>
                      <a:pt x="31" y="63"/>
                      <a:pt x="38" y="61"/>
                      <a:pt x="47" y="60"/>
                    </a:cubicBezTo>
                    <a:cubicBezTo>
                      <a:pt x="89" y="55"/>
                      <a:pt x="89" y="55"/>
                      <a:pt x="89" y="55"/>
                    </a:cubicBezTo>
                    <a:cubicBezTo>
                      <a:pt x="89" y="44"/>
                      <a:pt x="86" y="37"/>
                      <a:pt x="81" y="32"/>
                    </a:cubicBezTo>
                    <a:cubicBezTo>
                      <a:pt x="77" y="28"/>
                      <a:pt x="70" y="25"/>
                      <a:pt x="61" y="25"/>
                    </a:cubicBezTo>
                    <a:cubicBezTo>
                      <a:pt x="53" y="25"/>
                      <a:pt x="44" y="27"/>
                      <a:pt x="36" y="30"/>
                    </a:cubicBezTo>
                    <a:cubicBezTo>
                      <a:pt x="27" y="33"/>
                      <a:pt x="20" y="36"/>
                      <a:pt x="14" y="41"/>
                    </a:cubicBezTo>
                    <a:cubicBezTo>
                      <a:pt x="14" y="13"/>
                      <a:pt x="14" y="13"/>
                      <a:pt x="14" y="13"/>
                    </a:cubicBezTo>
                    <a:cubicBezTo>
                      <a:pt x="16" y="11"/>
                      <a:pt x="19" y="10"/>
                      <a:pt x="22" y="8"/>
                    </a:cubicBezTo>
                    <a:cubicBezTo>
                      <a:pt x="26" y="7"/>
                      <a:pt x="30" y="6"/>
                      <a:pt x="35" y="4"/>
                    </a:cubicBezTo>
                    <a:cubicBezTo>
                      <a:pt x="40" y="3"/>
                      <a:pt x="45" y="2"/>
                      <a:pt x="50" y="1"/>
                    </a:cubicBezTo>
                    <a:cubicBezTo>
                      <a:pt x="55" y="0"/>
                      <a:pt x="60" y="0"/>
                      <a:pt x="65" y="0"/>
                    </a:cubicBezTo>
                    <a:cubicBezTo>
                      <a:pt x="74" y="0"/>
                      <a:pt x="83" y="1"/>
                      <a:pt x="89" y="4"/>
                    </a:cubicBezTo>
                    <a:cubicBezTo>
                      <a:pt x="96" y="6"/>
                      <a:pt x="102" y="10"/>
                      <a:pt x="107" y="15"/>
                    </a:cubicBezTo>
                    <a:cubicBezTo>
                      <a:pt x="111" y="19"/>
                      <a:pt x="115" y="25"/>
                      <a:pt x="117" y="32"/>
                    </a:cubicBezTo>
                    <a:cubicBezTo>
                      <a:pt x="119" y="39"/>
                      <a:pt x="120" y="47"/>
                      <a:pt x="120" y="56"/>
                    </a:cubicBezTo>
                    <a:cubicBezTo>
                      <a:pt x="120" y="147"/>
                      <a:pt x="120" y="147"/>
                      <a:pt x="120" y="147"/>
                    </a:cubicBezTo>
                    <a:lnTo>
                      <a:pt x="88" y="147"/>
                    </a:lnTo>
                    <a:close/>
                    <a:moveTo>
                      <a:pt x="58" y="81"/>
                    </a:moveTo>
                    <a:cubicBezTo>
                      <a:pt x="52" y="82"/>
                      <a:pt x="48" y="83"/>
                      <a:pt x="44" y="84"/>
                    </a:cubicBezTo>
                    <a:cubicBezTo>
                      <a:pt x="41" y="86"/>
                      <a:pt x="38" y="87"/>
                      <a:pt x="37" y="89"/>
                    </a:cubicBezTo>
                    <a:cubicBezTo>
                      <a:pt x="35" y="91"/>
                      <a:pt x="33" y="93"/>
                      <a:pt x="33" y="96"/>
                    </a:cubicBezTo>
                    <a:cubicBezTo>
                      <a:pt x="32" y="98"/>
                      <a:pt x="31" y="101"/>
                      <a:pt x="31" y="105"/>
                    </a:cubicBezTo>
                    <a:cubicBezTo>
                      <a:pt x="31" y="108"/>
                      <a:pt x="32" y="110"/>
                      <a:pt x="33" y="113"/>
                    </a:cubicBezTo>
                    <a:cubicBezTo>
                      <a:pt x="34" y="115"/>
                      <a:pt x="36" y="117"/>
                      <a:pt x="38" y="119"/>
                    </a:cubicBezTo>
                    <a:cubicBezTo>
                      <a:pt x="40" y="121"/>
                      <a:pt x="42" y="122"/>
                      <a:pt x="45" y="123"/>
                    </a:cubicBezTo>
                    <a:cubicBezTo>
                      <a:pt x="48" y="124"/>
                      <a:pt x="52" y="125"/>
                      <a:pt x="55" y="125"/>
                    </a:cubicBezTo>
                    <a:cubicBezTo>
                      <a:pt x="60" y="125"/>
                      <a:pt x="65" y="124"/>
                      <a:pt x="69" y="122"/>
                    </a:cubicBezTo>
                    <a:cubicBezTo>
                      <a:pt x="73" y="120"/>
                      <a:pt x="77" y="118"/>
                      <a:pt x="79" y="115"/>
                    </a:cubicBezTo>
                    <a:cubicBezTo>
                      <a:pt x="82" y="112"/>
                      <a:pt x="85" y="108"/>
                      <a:pt x="86" y="104"/>
                    </a:cubicBezTo>
                    <a:cubicBezTo>
                      <a:pt x="88" y="100"/>
                      <a:pt x="89" y="95"/>
                      <a:pt x="89" y="90"/>
                    </a:cubicBezTo>
                    <a:cubicBezTo>
                      <a:pt x="89" y="77"/>
                      <a:pt x="89" y="77"/>
                      <a:pt x="89" y="77"/>
                    </a:cubicBezTo>
                    <a:lnTo>
                      <a:pt x="58" y="8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82" name="Freeform 24">
                <a:extLst>
                  <a:ext uri="{FF2B5EF4-FFF2-40B4-BE49-F238E27FC236}">
                    <a16:creationId xmlns:a16="http://schemas.microsoft.com/office/drawing/2014/main" id="{25CC683B-C491-43FE-B672-B4E0114626DB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4921274" y="5036439"/>
                <a:ext cx="97196" cy="111679"/>
              </a:xfrm>
              <a:custGeom>
                <a:avLst/>
                <a:gdLst/>
                <a:ahLst/>
                <a:cxnLst>
                  <a:cxn ang="0">
                    <a:pos x="96" y="147"/>
                  </a:cxn>
                  <a:cxn ang="0">
                    <a:pos x="96" y="66"/>
                  </a:cxn>
                  <a:cxn ang="0">
                    <a:pos x="89" y="36"/>
                  </a:cxn>
                  <a:cxn ang="0">
                    <a:pos x="67" y="26"/>
                  </a:cxn>
                  <a:cxn ang="0">
                    <a:pos x="53" y="29"/>
                  </a:cxn>
                  <a:cxn ang="0">
                    <a:pos x="43" y="37"/>
                  </a:cxn>
                  <a:cxn ang="0">
                    <a:pos x="35" y="50"/>
                  </a:cxn>
                  <a:cxn ang="0">
                    <a:pos x="33" y="65"/>
                  </a:cxn>
                  <a:cxn ang="0">
                    <a:pos x="33" y="147"/>
                  </a:cxn>
                  <a:cxn ang="0">
                    <a:pos x="0" y="147"/>
                  </a:cxn>
                  <a:cxn ang="0">
                    <a:pos x="0" y="3"/>
                  </a:cxn>
                  <a:cxn ang="0">
                    <a:pos x="33" y="3"/>
                  </a:cxn>
                  <a:cxn ang="0">
                    <a:pos x="33" y="26"/>
                  </a:cxn>
                  <a:cxn ang="0">
                    <a:pos x="33" y="26"/>
                  </a:cxn>
                  <a:cxn ang="0">
                    <a:pos x="54" y="6"/>
                  </a:cxn>
                  <a:cxn ang="0">
                    <a:pos x="80" y="0"/>
                  </a:cxn>
                  <a:cxn ang="0">
                    <a:pos x="115" y="14"/>
                  </a:cxn>
                  <a:cxn ang="0">
                    <a:pos x="128" y="59"/>
                  </a:cxn>
                  <a:cxn ang="0">
                    <a:pos x="128" y="147"/>
                  </a:cxn>
                  <a:cxn ang="0">
                    <a:pos x="96" y="147"/>
                  </a:cxn>
                </a:cxnLst>
                <a:rect l="0" t="0" r="r" b="b"/>
                <a:pathLst>
                  <a:path w="128" h="147">
                    <a:moveTo>
                      <a:pt x="96" y="147"/>
                    </a:moveTo>
                    <a:cubicBezTo>
                      <a:pt x="96" y="66"/>
                      <a:pt x="96" y="66"/>
                      <a:pt x="96" y="66"/>
                    </a:cubicBezTo>
                    <a:cubicBezTo>
                      <a:pt x="96" y="53"/>
                      <a:pt x="93" y="43"/>
                      <a:pt x="89" y="36"/>
                    </a:cubicBezTo>
                    <a:cubicBezTo>
                      <a:pt x="84" y="30"/>
                      <a:pt x="77" y="26"/>
                      <a:pt x="67" y="26"/>
                    </a:cubicBezTo>
                    <a:cubicBezTo>
                      <a:pt x="62" y="26"/>
                      <a:pt x="58" y="27"/>
                      <a:pt x="53" y="29"/>
                    </a:cubicBezTo>
                    <a:cubicBezTo>
                      <a:pt x="49" y="31"/>
                      <a:pt x="46" y="34"/>
                      <a:pt x="43" y="37"/>
                    </a:cubicBezTo>
                    <a:cubicBezTo>
                      <a:pt x="40" y="41"/>
                      <a:pt x="37" y="45"/>
                      <a:pt x="35" y="50"/>
                    </a:cubicBezTo>
                    <a:cubicBezTo>
                      <a:pt x="34" y="54"/>
                      <a:pt x="33" y="60"/>
                      <a:pt x="33" y="65"/>
                    </a:cubicBezTo>
                    <a:cubicBezTo>
                      <a:pt x="33" y="147"/>
                      <a:pt x="33" y="147"/>
                      <a:pt x="33" y="147"/>
                    </a:cubicBezTo>
                    <a:cubicBezTo>
                      <a:pt x="0" y="147"/>
                      <a:pt x="0" y="147"/>
                      <a:pt x="0" y="147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33" y="3"/>
                      <a:pt x="33" y="3"/>
                      <a:pt x="33" y="3"/>
                    </a:cubicBezTo>
                    <a:cubicBezTo>
                      <a:pt x="33" y="26"/>
                      <a:pt x="33" y="26"/>
                      <a:pt x="33" y="26"/>
                    </a:cubicBezTo>
                    <a:cubicBezTo>
                      <a:pt x="33" y="26"/>
                      <a:pt x="33" y="26"/>
                      <a:pt x="33" y="26"/>
                    </a:cubicBezTo>
                    <a:cubicBezTo>
                      <a:pt x="39" y="17"/>
                      <a:pt x="46" y="10"/>
                      <a:pt x="54" y="6"/>
                    </a:cubicBezTo>
                    <a:cubicBezTo>
                      <a:pt x="62" y="2"/>
                      <a:pt x="70" y="0"/>
                      <a:pt x="80" y="0"/>
                    </a:cubicBezTo>
                    <a:cubicBezTo>
                      <a:pt x="95" y="0"/>
                      <a:pt x="107" y="5"/>
                      <a:pt x="115" y="14"/>
                    </a:cubicBezTo>
                    <a:cubicBezTo>
                      <a:pt x="124" y="24"/>
                      <a:pt x="128" y="39"/>
                      <a:pt x="128" y="59"/>
                    </a:cubicBezTo>
                    <a:cubicBezTo>
                      <a:pt x="128" y="147"/>
                      <a:pt x="128" y="147"/>
                      <a:pt x="128" y="147"/>
                    </a:cubicBezTo>
                    <a:lnTo>
                      <a:pt x="96" y="147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83" name="Freeform 25">
                <a:extLst>
                  <a:ext uri="{FF2B5EF4-FFF2-40B4-BE49-F238E27FC236}">
                    <a16:creationId xmlns:a16="http://schemas.microsoft.com/office/drawing/2014/main" id="{659F3356-6EC2-4B8F-957C-0509BE86C9A4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5045183" y="4986232"/>
                <a:ext cx="100093" cy="161886"/>
              </a:xfrm>
              <a:custGeom>
                <a:avLst/>
                <a:gdLst/>
                <a:ahLst/>
                <a:cxnLst>
                  <a:cxn ang="0">
                    <a:pos x="210" y="503"/>
                  </a:cxn>
                  <a:cxn ang="0">
                    <a:pos x="78" y="340"/>
                  </a:cxn>
                  <a:cxn ang="0">
                    <a:pos x="75" y="340"/>
                  </a:cxn>
                  <a:cxn ang="0">
                    <a:pos x="75" y="503"/>
                  </a:cxn>
                  <a:cxn ang="0">
                    <a:pos x="0" y="503"/>
                  </a:cxn>
                  <a:cxn ang="0">
                    <a:pos x="0" y="0"/>
                  </a:cxn>
                  <a:cxn ang="0">
                    <a:pos x="75" y="0"/>
                  </a:cxn>
                  <a:cxn ang="0">
                    <a:pos x="75" y="319"/>
                  </a:cxn>
                  <a:cxn ang="0">
                    <a:pos x="78" y="319"/>
                  </a:cxn>
                  <a:cxn ang="0">
                    <a:pos x="203" y="163"/>
                  </a:cxn>
                  <a:cxn ang="0">
                    <a:pos x="300" y="163"/>
                  </a:cxn>
                  <a:cxn ang="0">
                    <a:pos x="156" y="326"/>
                  </a:cxn>
                  <a:cxn ang="0">
                    <a:pos x="311" y="503"/>
                  </a:cxn>
                  <a:cxn ang="0">
                    <a:pos x="210" y="503"/>
                  </a:cxn>
                </a:cxnLst>
                <a:rect l="0" t="0" r="r" b="b"/>
                <a:pathLst>
                  <a:path w="311" h="503">
                    <a:moveTo>
                      <a:pt x="210" y="503"/>
                    </a:moveTo>
                    <a:lnTo>
                      <a:pt x="78" y="340"/>
                    </a:lnTo>
                    <a:lnTo>
                      <a:pt x="75" y="340"/>
                    </a:lnTo>
                    <a:lnTo>
                      <a:pt x="75" y="503"/>
                    </a:lnTo>
                    <a:lnTo>
                      <a:pt x="0" y="503"/>
                    </a:lnTo>
                    <a:lnTo>
                      <a:pt x="0" y="0"/>
                    </a:lnTo>
                    <a:lnTo>
                      <a:pt x="75" y="0"/>
                    </a:lnTo>
                    <a:lnTo>
                      <a:pt x="75" y="319"/>
                    </a:lnTo>
                    <a:lnTo>
                      <a:pt x="78" y="319"/>
                    </a:lnTo>
                    <a:lnTo>
                      <a:pt x="203" y="163"/>
                    </a:lnTo>
                    <a:lnTo>
                      <a:pt x="300" y="163"/>
                    </a:lnTo>
                    <a:lnTo>
                      <a:pt x="156" y="326"/>
                    </a:lnTo>
                    <a:lnTo>
                      <a:pt x="311" y="503"/>
                    </a:lnTo>
                    <a:lnTo>
                      <a:pt x="210" y="50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84" name="Freeform 26">
                <a:extLst>
                  <a:ext uri="{FF2B5EF4-FFF2-40B4-BE49-F238E27FC236}">
                    <a16:creationId xmlns:a16="http://schemas.microsoft.com/office/drawing/2014/main" id="{EBDC1436-46FB-4CCC-8AF9-83616B576123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5142379" y="5036439"/>
                <a:ext cx="100414" cy="114576"/>
              </a:xfrm>
              <a:custGeom>
                <a:avLst/>
                <a:gdLst/>
                <a:ahLst/>
                <a:cxnLst>
                  <a:cxn ang="0">
                    <a:pos x="34" y="85"/>
                  </a:cxn>
                  <a:cxn ang="0">
                    <a:pos x="46" y="115"/>
                  </a:cxn>
                  <a:cxn ang="0">
                    <a:pos x="77" y="125"/>
                  </a:cxn>
                  <a:cxn ang="0">
                    <a:pos x="100" y="121"/>
                  </a:cxn>
                  <a:cxn ang="0">
                    <a:pos x="120" y="111"/>
                  </a:cxn>
                  <a:cxn ang="0">
                    <a:pos x="120" y="139"/>
                  </a:cxn>
                  <a:cxn ang="0">
                    <a:pos x="112" y="143"/>
                  </a:cxn>
                  <a:cxn ang="0">
                    <a:pos x="101" y="146"/>
                  </a:cxn>
                  <a:cxn ang="0">
                    <a:pos x="86" y="149"/>
                  </a:cxn>
                  <a:cxn ang="0">
                    <a:pos x="69" y="151"/>
                  </a:cxn>
                  <a:cxn ang="0">
                    <a:pos x="40" y="146"/>
                  </a:cxn>
                  <a:cxn ang="0">
                    <a:pos x="19" y="132"/>
                  </a:cxn>
                  <a:cxn ang="0">
                    <a:pos x="5" y="108"/>
                  </a:cxn>
                  <a:cxn ang="0">
                    <a:pos x="0" y="77"/>
                  </a:cxn>
                  <a:cxn ang="0">
                    <a:pos x="7" y="42"/>
                  </a:cxn>
                  <a:cxn ang="0">
                    <a:pos x="22" y="18"/>
                  </a:cxn>
                  <a:cxn ang="0">
                    <a:pos x="44" y="4"/>
                  </a:cxn>
                  <a:cxn ang="0">
                    <a:pos x="69" y="0"/>
                  </a:cxn>
                  <a:cxn ang="0">
                    <a:pos x="96" y="5"/>
                  </a:cxn>
                  <a:cxn ang="0">
                    <a:pos x="116" y="19"/>
                  </a:cxn>
                  <a:cxn ang="0">
                    <a:pos x="128" y="41"/>
                  </a:cxn>
                  <a:cxn ang="0">
                    <a:pos x="132" y="69"/>
                  </a:cxn>
                  <a:cxn ang="0">
                    <a:pos x="132" y="85"/>
                  </a:cxn>
                  <a:cxn ang="0">
                    <a:pos x="34" y="85"/>
                  </a:cxn>
                  <a:cxn ang="0">
                    <a:pos x="98" y="46"/>
                  </a:cxn>
                  <a:cxn ang="0">
                    <a:pos x="92" y="35"/>
                  </a:cxn>
                  <a:cxn ang="0">
                    <a:pos x="83" y="28"/>
                  </a:cxn>
                  <a:cxn ang="0">
                    <a:pos x="69" y="25"/>
                  </a:cxn>
                  <a:cxn ang="0">
                    <a:pos x="56" y="28"/>
                  </a:cxn>
                  <a:cxn ang="0">
                    <a:pos x="46" y="35"/>
                  </a:cxn>
                  <a:cxn ang="0">
                    <a:pos x="38" y="46"/>
                  </a:cxn>
                  <a:cxn ang="0">
                    <a:pos x="34" y="60"/>
                  </a:cxn>
                  <a:cxn ang="0">
                    <a:pos x="99" y="60"/>
                  </a:cxn>
                  <a:cxn ang="0">
                    <a:pos x="98" y="46"/>
                  </a:cxn>
                </a:cxnLst>
                <a:rect l="0" t="0" r="r" b="b"/>
                <a:pathLst>
                  <a:path w="132" h="151">
                    <a:moveTo>
                      <a:pt x="34" y="85"/>
                    </a:moveTo>
                    <a:cubicBezTo>
                      <a:pt x="34" y="98"/>
                      <a:pt x="38" y="108"/>
                      <a:pt x="46" y="115"/>
                    </a:cubicBezTo>
                    <a:cubicBezTo>
                      <a:pt x="53" y="122"/>
                      <a:pt x="63" y="125"/>
                      <a:pt x="77" y="125"/>
                    </a:cubicBezTo>
                    <a:cubicBezTo>
                      <a:pt x="85" y="125"/>
                      <a:pt x="93" y="124"/>
                      <a:pt x="100" y="121"/>
                    </a:cubicBezTo>
                    <a:cubicBezTo>
                      <a:pt x="108" y="119"/>
                      <a:pt x="115" y="115"/>
                      <a:pt x="120" y="111"/>
                    </a:cubicBezTo>
                    <a:cubicBezTo>
                      <a:pt x="120" y="139"/>
                      <a:pt x="120" y="139"/>
                      <a:pt x="120" y="139"/>
                    </a:cubicBezTo>
                    <a:cubicBezTo>
                      <a:pt x="118" y="140"/>
                      <a:pt x="116" y="141"/>
                      <a:pt x="112" y="143"/>
                    </a:cubicBezTo>
                    <a:cubicBezTo>
                      <a:pt x="109" y="144"/>
                      <a:pt x="106" y="145"/>
                      <a:pt x="101" y="146"/>
                    </a:cubicBezTo>
                    <a:cubicBezTo>
                      <a:pt x="97" y="148"/>
                      <a:pt x="92" y="149"/>
                      <a:pt x="86" y="149"/>
                    </a:cubicBezTo>
                    <a:cubicBezTo>
                      <a:pt x="81" y="150"/>
                      <a:pt x="75" y="151"/>
                      <a:pt x="69" y="151"/>
                    </a:cubicBezTo>
                    <a:cubicBezTo>
                      <a:pt x="58" y="151"/>
                      <a:pt x="49" y="149"/>
                      <a:pt x="40" y="146"/>
                    </a:cubicBezTo>
                    <a:cubicBezTo>
                      <a:pt x="32" y="143"/>
                      <a:pt x="25" y="138"/>
                      <a:pt x="19" y="132"/>
                    </a:cubicBezTo>
                    <a:cubicBezTo>
                      <a:pt x="13" y="125"/>
                      <a:pt x="8" y="118"/>
                      <a:pt x="5" y="108"/>
                    </a:cubicBezTo>
                    <a:cubicBezTo>
                      <a:pt x="2" y="99"/>
                      <a:pt x="0" y="89"/>
                      <a:pt x="0" y="77"/>
                    </a:cubicBezTo>
                    <a:cubicBezTo>
                      <a:pt x="0" y="63"/>
                      <a:pt x="2" y="52"/>
                      <a:pt x="7" y="42"/>
                    </a:cubicBezTo>
                    <a:cubicBezTo>
                      <a:pt x="11" y="33"/>
                      <a:pt x="16" y="25"/>
                      <a:pt x="22" y="18"/>
                    </a:cubicBezTo>
                    <a:cubicBezTo>
                      <a:pt x="29" y="12"/>
                      <a:pt x="36" y="7"/>
                      <a:pt x="44" y="4"/>
                    </a:cubicBezTo>
                    <a:cubicBezTo>
                      <a:pt x="53" y="1"/>
                      <a:pt x="61" y="0"/>
                      <a:pt x="69" y="0"/>
                    </a:cubicBezTo>
                    <a:cubicBezTo>
                      <a:pt x="79" y="0"/>
                      <a:pt x="88" y="2"/>
                      <a:pt x="96" y="5"/>
                    </a:cubicBezTo>
                    <a:cubicBezTo>
                      <a:pt x="104" y="8"/>
                      <a:pt x="111" y="13"/>
                      <a:pt x="116" y="19"/>
                    </a:cubicBezTo>
                    <a:cubicBezTo>
                      <a:pt x="121" y="25"/>
                      <a:pt x="125" y="32"/>
                      <a:pt x="128" y="41"/>
                    </a:cubicBezTo>
                    <a:cubicBezTo>
                      <a:pt x="130" y="49"/>
                      <a:pt x="132" y="59"/>
                      <a:pt x="132" y="69"/>
                    </a:cubicBezTo>
                    <a:cubicBezTo>
                      <a:pt x="132" y="85"/>
                      <a:pt x="132" y="85"/>
                      <a:pt x="132" y="85"/>
                    </a:cubicBezTo>
                    <a:lnTo>
                      <a:pt x="34" y="85"/>
                    </a:lnTo>
                    <a:close/>
                    <a:moveTo>
                      <a:pt x="98" y="46"/>
                    </a:moveTo>
                    <a:cubicBezTo>
                      <a:pt x="96" y="42"/>
                      <a:pt x="95" y="38"/>
                      <a:pt x="92" y="35"/>
                    </a:cubicBezTo>
                    <a:cubicBezTo>
                      <a:pt x="90" y="32"/>
                      <a:pt x="87" y="30"/>
                      <a:pt x="83" y="28"/>
                    </a:cubicBezTo>
                    <a:cubicBezTo>
                      <a:pt x="79" y="26"/>
                      <a:pt x="74" y="25"/>
                      <a:pt x="69" y="25"/>
                    </a:cubicBezTo>
                    <a:cubicBezTo>
                      <a:pt x="64" y="25"/>
                      <a:pt x="60" y="26"/>
                      <a:pt x="56" y="28"/>
                    </a:cubicBezTo>
                    <a:cubicBezTo>
                      <a:pt x="52" y="29"/>
                      <a:pt x="49" y="32"/>
                      <a:pt x="46" y="35"/>
                    </a:cubicBezTo>
                    <a:cubicBezTo>
                      <a:pt x="43" y="38"/>
                      <a:pt x="40" y="42"/>
                      <a:pt x="38" y="46"/>
                    </a:cubicBezTo>
                    <a:cubicBezTo>
                      <a:pt x="36" y="50"/>
                      <a:pt x="35" y="55"/>
                      <a:pt x="34" y="60"/>
                    </a:cubicBezTo>
                    <a:cubicBezTo>
                      <a:pt x="99" y="60"/>
                      <a:pt x="99" y="60"/>
                      <a:pt x="99" y="60"/>
                    </a:cubicBezTo>
                    <a:cubicBezTo>
                      <a:pt x="99" y="55"/>
                      <a:pt x="99" y="51"/>
                      <a:pt x="98" y="4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35BBE7AD-F5FF-44E7-89BD-70521607F34C}"/>
                </a:ext>
              </a:extLst>
            </p:cNvPr>
            <p:cNvGrpSpPr/>
            <p:nvPr/>
          </p:nvGrpSpPr>
          <p:grpSpPr bwMode="black">
            <a:xfrm>
              <a:off x="8833845" y="5267927"/>
              <a:ext cx="995957" cy="189522"/>
              <a:chOff x="1502088" y="4970205"/>
              <a:chExt cx="999744" cy="196837"/>
            </a:xfrm>
            <a:grpFill/>
            <a:effectLst/>
          </p:grpSpPr>
          <p:sp>
            <p:nvSpPr>
              <p:cNvPr id="175" name="Freeform 19">
                <a:extLst>
                  <a:ext uri="{FF2B5EF4-FFF2-40B4-BE49-F238E27FC236}">
                    <a16:creationId xmlns:a16="http://schemas.microsoft.com/office/drawing/2014/main" id="{052DCA56-821B-4DFE-B401-0D74810F0AAF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1502088" y="4971731"/>
                <a:ext cx="187376" cy="193785"/>
              </a:xfrm>
              <a:custGeom>
                <a:avLst/>
                <a:gdLst/>
                <a:ahLst/>
                <a:cxnLst>
                  <a:cxn ang="0">
                    <a:pos x="42" y="55"/>
                  </a:cxn>
                  <a:cxn ang="0">
                    <a:pos x="23" y="52"/>
                  </a:cxn>
                  <a:cxn ang="0">
                    <a:pos x="20" y="42"/>
                  </a:cxn>
                  <a:cxn ang="0">
                    <a:pos x="101" y="42"/>
                  </a:cxn>
                  <a:cxn ang="0">
                    <a:pos x="108" y="40"/>
                  </a:cxn>
                  <a:cxn ang="0">
                    <a:pos x="122" y="39"/>
                  </a:cxn>
                  <a:cxn ang="0">
                    <a:pos x="132" y="49"/>
                  </a:cxn>
                  <a:cxn ang="0">
                    <a:pos x="129" y="54"/>
                  </a:cxn>
                  <a:cxn ang="0">
                    <a:pos x="13" y="168"/>
                  </a:cxn>
                  <a:cxn ang="0">
                    <a:pos x="11" y="162"/>
                  </a:cxn>
                  <a:cxn ang="0">
                    <a:pos x="108" y="49"/>
                  </a:cxn>
                  <a:cxn ang="0">
                    <a:pos x="47" y="54"/>
                  </a:cxn>
                  <a:cxn ang="0">
                    <a:pos x="59" y="172"/>
                  </a:cxn>
                  <a:cxn ang="0">
                    <a:pos x="61" y="165"/>
                  </a:cxn>
                  <a:cxn ang="0">
                    <a:pos x="97" y="169"/>
                  </a:cxn>
                  <a:cxn ang="0">
                    <a:pos x="179" y="167"/>
                  </a:cxn>
                  <a:cxn ang="0">
                    <a:pos x="187" y="165"/>
                  </a:cxn>
                  <a:cxn ang="0">
                    <a:pos x="206" y="168"/>
                  </a:cxn>
                  <a:cxn ang="0">
                    <a:pos x="204" y="175"/>
                  </a:cxn>
                  <a:cxn ang="0">
                    <a:pos x="194" y="212"/>
                  </a:cxn>
                  <a:cxn ang="0">
                    <a:pos x="200" y="239"/>
                  </a:cxn>
                  <a:cxn ang="0">
                    <a:pos x="202" y="247"/>
                  </a:cxn>
                  <a:cxn ang="0">
                    <a:pos x="96" y="249"/>
                  </a:cxn>
                  <a:cxn ang="0">
                    <a:pos x="80" y="252"/>
                  </a:cxn>
                  <a:cxn ang="0">
                    <a:pos x="71" y="177"/>
                  </a:cxn>
                  <a:cxn ang="0">
                    <a:pos x="161" y="241"/>
                  </a:cxn>
                  <a:cxn ang="0">
                    <a:pos x="172" y="239"/>
                  </a:cxn>
                  <a:cxn ang="0">
                    <a:pos x="182" y="176"/>
                  </a:cxn>
                  <a:cxn ang="0">
                    <a:pos x="98" y="177"/>
                  </a:cxn>
                  <a:cxn ang="0">
                    <a:pos x="95" y="181"/>
                  </a:cxn>
                  <a:cxn ang="0">
                    <a:pos x="96" y="242"/>
                  </a:cxn>
                  <a:cxn ang="0">
                    <a:pos x="157" y="8"/>
                  </a:cxn>
                  <a:cxn ang="0">
                    <a:pos x="164" y="0"/>
                  </a:cxn>
                  <a:cxn ang="0">
                    <a:pos x="199" y="10"/>
                  </a:cxn>
                  <a:cxn ang="0">
                    <a:pos x="203" y="19"/>
                  </a:cxn>
                  <a:cxn ang="0">
                    <a:pos x="202" y="102"/>
                  </a:cxn>
                  <a:cxn ang="0">
                    <a:pos x="225" y="101"/>
                  </a:cxn>
                  <a:cxn ang="0">
                    <a:pos x="233" y="95"/>
                  </a:cxn>
                  <a:cxn ang="0">
                    <a:pos x="256" y="99"/>
                  </a:cxn>
                  <a:cxn ang="0">
                    <a:pos x="258" y="108"/>
                  </a:cxn>
                  <a:cxn ang="0">
                    <a:pos x="202" y="110"/>
                  </a:cxn>
                  <a:cxn ang="0">
                    <a:pos x="197" y="142"/>
                  </a:cxn>
                  <a:cxn ang="0">
                    <a:pos x="186" y="151"/>
                  </a:cxn>
                  <a:cxn ang="0">
                    <a:pos x="184" y="26"/>
                  </a:cxn>
                </a:cxnLst>
                <a:rect l="0" t="0" r="r" b="b"/>
                <a:pathLst>
                  <a:path w="260" h="269">
                    <a:moveTo>
                      <a:pt x="47" y="54"/>
                    </a:moveTo>
                    <a:cubicBezTo>
                      <a:pt x="45" y="54"/>
                      <a:pt x="44" y="55"/>
                      <a:pt x="42" y="55"/>
                    </a:cubicBezTo>
                    <a:cubicBezTo>
                      <a:pt x="40" y="57"/>
                      <a:pt x="38" y="57"/>
                      <a:pt x="36" y="57"/>
                    </a:cubicBezTo>
                    <a:cubicBezTo>
                      <a:pt x="33" y="57"/>
                      <a:pt x="29" y="55"/>
                      <a:pt x="23" y="52"/>
                    </a:cubicBezTo>
                    <a:cubicBezTo>
                      <a:pt x="15" y="48"/>
                      <a:pt x="11" y="45"/>
                      <a:pt x="11" y="43"/>
                    </a:cubicBezTo>
                    <a:cubicBezTo>
                      <a:pt x="11" y="41"/>
                      <a:pt x="14" y="41"/>
                      <a:pt x="20" y="42"/>
                    </a:cubicBezTo>
                    <a:cubicBezTo>
                      <a:pt x="32" y="43"/>
                      <a:pt x="45" y="44"/>
                      <a:pt x="58" y="43"/>
                    </a:cubicBezTo>
                    <a:cubicBezTo>
                      <a:pt x="68" y="43"/>
                      <a:pt x="82" y="43"/>
                      <a:pt x="101" y="42"/>
                    </a:cubicBezTo>
                    <a:cubicBezTo>
                      <a:pt x="103" y="42"/>
                      <a:pt x="104" y="42"/>
                      <a:pt x="105" y="41"/>
                    </a:cubicBezTo>
                    <a:cubicBezTo>
                      <a:pt x="106" y="41"/>
                      <a:pt x="107" y="41"/>
                      <a:pt x="108" y="40"/>
                    </a:cubicBezTo>
                    <a:cubicBezTo>
                      <a:pt x="110" y="40"/>
                      <a:pt x="111" y="39"/>
                      <a:pt x="113" y="39"/>
                    </a:cubicBezTo>
                    <a:cubicBezTo>
                      <a:pt x="115" y="39"/>
                      <a:pt x="118" y="39"/>
                      <a:pt x="122" y="39"/>
                    </a:cubicBezTo>
                    <a:cubicBezTo>
                      <a:pt x="130" y="40"/>
                      <a:pt x="135" y="41"/>
                      <a:pt x="136" y="43"/>
                    </a:cubicBezTo>
                    <a:cubicBezTo>
                      <a:pt x="136" y="44"/>
                      <a:pt x="135" y="46"/>
                      <a:pt x="132" y="49"/>
                    </a:cubicBezTo>
                    <a:cubicBezTo>
                      <a:pt x="131" y="51"/>
                      <a:pt x="131" y="51"/>
                      <a:pt x="130" y="52"/>
                    </a:cubicBezTo>
                    <a:cubicBezTo>
                      <a:pt x="129" y="53"/>
                      <a:pt x="129" y="54"/>
                      <a:pt x="129" y="54"/>
                    </a:cubicBezTo>
                    <a:cubicBezTo>
                      <a:pt x="114" y="79"/>
                      <a:pt x="98" y="100"/>
                      <a:pt x="81" y="118"/>
                    </a:cubicBezTo>
                    <a:cubicBezTo>
                      <a:pt x="62" y="137"/>
                      <a:pt x="39" y="154"/>
                      <a:pt x="13" y="168"/>
                    </a:cubicBezTo>
                    <a:cubicBezTo>
                      <a:pt x="5" y="172"/>
                      <a:pt x="1" y="174"/>
                      <a:pt x="0" y="172"/>
                    </a:cubicBezTo>
                    <a:cubicBezTo>
                      <a:pt x="0" y="171"/>
                      <a:pt x="3" y="168"/>
                      <a:pt x="11" y="162"/>
                    </a:cubicBezTo>
                    <a:cubicBezTo>
                      <a:pt x="35" y="146"/>
                      <a:pt x="54" y="128"/>
                      <a:pt x="70" y="110"/>
                    </a:cubicBezTo>
                    <a:cubicBezTo>
                      <a:pt x="86" y="91"/>
                      <a:pt x="99" y="71"/>
                      <a:pt x="108" y="49"/>
                    </a:cubicBezTo>
                    <a:cubicBezTo>
                      <a:pt x="53" y="52"/>
                      <a:pt x="53" y="52"/>
                      <a:pt x="53" y="52"/>
                    </a:cubicBezTo>
                    <a:cubicBezTo>
                      <a:pt x="51" y="52"/>
                      <a:pt x="49" y="53"/>
                      <a:pt x="47" y="54"/>
                    </a:cubicBezTo>
                    <a:close/>
                    <a:moveTo>
                      <a:pt x="71" y="177"/>
                    </a:moveTo>
                    <a:cubicBezTo>
                      <a:pt x="69" y="176"/>
                      <a:pt x="65" y="174"/>
                      <a:pt x="59" y="172"/>
                    </a:cubicBezTo>
                    <a:cubicBezTo>
                      <a:pt x="55" y="171"/>
                      <a:pt x="53" y="169"/>
                      <a:pt x="53" y="168"/>
                    </a:cubicBezTo>
                    <a:cubicBezTo>
                      <a:pt x="52" y="167"/>
                      <a:pt x="55" y="166"/>
                      <a:pt x="61" y="165"/>
                    </a:cubicBezTo>
                    <a:cubicBezTo>
                      <a:pt x="67" y="165"/>
                      <a:pt x="74" y="165"/>
                      <a:pt x="82" y="166"/>
                    </a:cubicBezTo>
                    <a:cubicBezTo>
                      <a:pt x="89" y="167"/>
                      <a:pt x="94" y="168"/>
                      <a:pt x="97" y="169"/>
                    </a:cubicBezTo>
                    <a:cubicBezTo>
                      <a:pt x="176" y="168"/>
                      <a:pt x="176" y="168"/>
                      <a:pt x="176" y="168"/>
                    </a:cubicBezTo>
                    <a:cubicBezTo>
                      <a:pt x="177" y="167"/>
                      <a:pt x="178" y="167"/>
                      <a:pt x="179" y="167"/>
                    </a:cubicBezTo>
                    <a:cubicBezTo>
                      <a:pt x="180" y="167"/>
                      <a:pt x="181" y="166"/>
                      <a:pt x="182" y="166"/>
                    </a:cubicBezTo>
                    <a:cubicBezTo>
                      <a:pt x="184" y="165"/>
                      <a:pt x="186" y="165"/>
                      <a:pt x="187" y="165"/>
                    </a:cubicBezTo>
                    <a:cubicBezTo>
                      <a:pt x="190" y="164"/>
                      <a:pt x="192" y="165"/>
                      <a:pt x="196" y="165"/>
                    </a:cubicBezTo>
                    <a:cubicBezTo>
                      <a:pt x="202" y="166"/>
                      <a:pt x="205" y="167"/>
                      <a:pt x="206" y="168"/>
                    </a:cubicBezTo>
                    <a:cubicBezTo>
                      <a:pt x="207" y="169"/>
                      <a:pt x="206" y="171"/>
                      <a:pt x="205" y="173"/>
                    </a:cubicBezTo>
                    <a:cubicBezTo>
                      <a:pt x="204" y="174"/>
                      <a:pt x="204" y="175"/>
                      <a:pt x="204" y="175"/>
                    </a:cubicBezTo>
                    <a:cubicBezTo>
                      <a:pt x="203" y="176"/>
                      <a:pt x="203" y="176"/>
                      <a:pt x="203" y="177"/>
                    </a:cubicBezTo>
                    <a:cubicBezTo>
                      <a:pt x="200" y="187"/>
                      <a:pt x="197" y="199"/>
                      <a:pt x="194" y="212"/>
                    </a:cubicBezTo>
                    <a:cubicBezTo>
                      <a:pt x="192" y="224"/>
                      <a:pt x="190" y="232"/>
                      <a:pt x="189" y="237"/>
                    </a:cubicBezTo>
                    <a:cubicBezTo>
                      <a:pt x="194" y="237"/>
                      <a:pt x="197" y="238"/>
                      <a:pt x="200" y="239"/>
                    </a:cubicBezTo>
                    <a:cubicBezTo>
                      <a:pt x="202" y="241"/>
                      <a:pt x="203" y="242"/>
                      <a:pt x="204" y="243"/>
                    </a:cubicBezTo>
                    <a:cubicBezTo>
                      <a:pt x="204" y="245"/>
                      <a:pt x="203" y="246"/>
                      <a:pt x="202" y="247"/>
                    </a:cubicBezTo>
                    <a:cubicBezTo>
                      <a:pt x="200" y="249"/>
                      <a:pt x="198" y="249"/>
                      <a:pt x="195" y="249"/>
                    </a:cubicBezTo>
                    <a:cubicBezTo>
                      <a:pt x="96" y="249"/>
                      <a:pt x="96" y="249"/>
                      <a:pt x="96" y="249"/>
                    </a:cubicBezTo>
                    <a:cubicBezTo>
                      <a:pt x="94" y="261"/>
                      <a:pt x="91" y="267"/>
                      <a:pt x="87" y="268"/>
                    </a:cubicBezTo>
                    <a:cubicBezTo>
                      <a:pt x="83" y="269"/>
                      <a:pt x="80" y="263"/>
                      <a:pt x="80" y="252"/>
                    </a:cubicBezTo>
                    <a:cubicBezTo>
                      <a:pt x="77" y="185"/>
                      <a:pt x="77" y="185"/>
                      <a:pt x="77" y="185"/>
                    </a:cubicBezTo>
                    <a:cubicBezTo>
                      <a:pt x="76" y="182"/>
                      <a:pt x="74" y="179"/>
                      <a:pt x="71" y="177"/>
                    </a:cubicBezTo>
                    <a:close/>
                    <a:moveTo>
                      <a:pt x="96" y="242"/>
                    </a:moveTo>
                    <a:cubicBezTo>
                      <a:pt x="161" y="241"/>
                      <a:pt x="161" y="241"/>
                      <a:pt x="161" y="241"/>
                    </a:cubicBezTo>
                    <a:cubicBezTo>
                      <a:pt x="164" y="241"/>
                      <a:pt x="166" y="240"/>
                      <a:pt x="168" y="240"/>
                    </a:cubicBezTo>
                    <a:cubicBezTo>
                      <a:pt x="169" y="240"/>
                      <a:pt x="170" y="240"/>
                      <a:pt x="172" y="239"/>
                    </a:cubicBezTo>
                    <a:cubicBezTo>
                      <a:pt x="179" y="237"/>
                      <a:pt x="179" y="237"/>
                      <a:pt x="179" y="237"/>
                    </a:cubicBezTo>
                    <a:cubicBezTo>
                      <a:pt x="182" y="176"/>
                      <a:pt x="182" y="176"/>
                      <a:pt x="182" y="176"/>
                    </a:cubicBezTo>
                    <a:cubicBezTo>
                      <a:pt x="99" y="177"/>
                      <a:pt x="99" y="177"/>
                      <a:pt x="99" y="177"/>
                    </a:cubicBezTo>
                    <a:cubicBezTo>
                      <a:pt x="98" y="177"/>
                      <a:pt x="98" y="177"/>
                      <a:pt x="98" y="177"/>
                    </a:cubicBezTo>
                    <a:cubicBezTo>
                      <a:pt x="97" y="178"/>
                      <a:pt x="96" y="179"/>
                      <a:pt x="96" y="179"/>
                    </a:cubicBezTo>
                    <a:cubicBezTo>
                      <a:pt x="95" y="179"/>
                      <a:pt x="95" y="180"/>
                      <a:pt x="95" y="181"/>
                    </a:cubicBezTo>
                    <a:cubicBezTo>
                      <a:pt x="95" y="194"/>
                      <a:pt x="95" y="194"/>
                      <a:pt x="95" y="194"/>
                    </a:cubicBezTo>
                    <a:lnTo>
                      <a:pt x="96" y="242"/>
                    </a:lnTo>
                    <a:close/>
                    <a:moveTo>
                      <a:pt x="176" y="17"/>
                    </a:moveTo>
                    <a:cubicBezTo>
                      <a:pt x="172" y="14"/>
                      <a:pt x="166" y="11"/>
                      <a:pt x="157" y="8"/>
                    </a:cubicBezTo>
                    <a:cubicBezTo>
                      <a:pt x="152" y="6"/>
                      <a:pt x="151" y="4"/>
                      <a:pt x="152" y="3"/>
                    </a:cubicBezTo>
                    <a:cubicBezTo>
                      <a:pt x="154" y="2"/>
                      <a:pt x="157" y="1"/>
                      <a:pt x="164" y="0"/>
                    </a:cubicBezTo>
                    <a:cubicBezTo>
                      <a:pt x="174" y="2"/>
                      <a:pt x="182" y="4"/>
                      <a:pt x="188" y="5"/>
                    </a:cubicBezTo>
                    <a:cubicBezTo>
                      <a:pt x="193" y="7"/>
                      <a:pt x="197" y="8"/>
                      <a:pt x="199" y="10"/>
                    </a:cubicBezTo>
                    <a:cubicBezTo>
                      <a:pt x="202" y="11"/>
                      <a:pt x="203" y="12"/>
                      <a:pt x="203" y="14"/>
                    </a:cubicBezTo>
                    <a:cubicBezTo>
                      <a:pt x="204" y="15"/>
                      <a:pt x="204" y="17"/>
                      <a:pt x="203" y="19"/>
                    </a:cubicBezTo>
                    <a:cubicBezTo>
                      <a:pt x="203" y="24"/>
                      <a:pt x="203" y="24"/>
                      <a:pt x="203" y="24"/>
                    </a:cubicBezTo>
                    <a:cubicBezTo>
                      <a:pt x="202" y="102"/>
                      <a:pt x="202" y="102"/>
                      <a:pt x="202" y="102"/>
                    </a:cubicBezTo>
                    <a:cubicBezTo>
                      <a:pt x="220" y="102"/>
                      <a:pt x="220" y="102"/>
                      <a:pt x="220" y="102"/>
                    </a:cubicBezTo>
                    <a:cubicBezTo>
                      <a:pt x="222" y="102"/>
                      <a:pt x="223" y="101"/>
                      <a:pt x="225" y="101"/>
                    </a:cubicBezTo>
                    <a:cubicBezTo>
                      <a:pt x="226" y="100"/>
                      <a:pt x="227" y="99"/>
                      <a:pt x="228" y="99"/>
                    </a:cubicBezTo>
                    <a:cubicBezTo>
                      <a:pt x="230" y="97"/>
                      <a:pt x="232" y="96"/>
                      <a:pt x="233" y="95"/>
                    </a:cubicBezTo>
                    <a:cubicBezTo>
                      <a:pt x="236" y="95"/>
                      <a:pt x="240" y="95"/>
                      <a:pt x="245" y="95"/>
                    </a:cubicBezTo>
                    <a:cubicBezTo>
                      <a:pt x="250" y="96"/>
                      <a:pt x="253" y="97"/>
                      <a:pt x="256" y="99"/>
                    </a:cubicBezTo>
                    <a:cubicBezTo>
                      <a:pt x="258" y="100"/>
                      <a:pt x="260" y="102"/>
                      <a:pt x="260" y="104"/>
                    </a:cubicBezTo>
                    <a:cubicBezTo>
                      <a:pt x="260" y="105"/>
                      <a:pt x="259" y="107"/>
                      <a:pt x="258" y="108"/>
                    </a:cubicBezTo>
                    <a:cubicBezTo>
                      <a:pt x="256" y="109"/>
                      <a:pt x="253" y="110"/>
                      <a:pt x="250" y="110"/>
                    </a:cubicBezTo>
                    <a:cubicBezTo>
                      <a:pt x="202" y="110"/>
                      <a:pt x="202" y="110"/>
                      <a:pt x="202" y="110"/>
                    </a:cubicBezTo>
                    <a:cubicBezTo>
                      <a:pt x="202" y="120"/>
                      <a:pt x="202" y="120"/>
                      <a:pt x="202" y="120"/>
                    </a:cubicBezTo>
                    <a:cubicBezTo>
                      <a:pt x="201" y="129"/>
                      <a:pt x="199" y="136"/>
                      <a:pt x="197" y="142"/>
                    </a:cubicBezTo>
                    <a:cubicBezTo>
                      <a:pt x="195" y="148"/>
                      <a:pt x="193" y="151"/>
                      <a:pt x="191" y="153"/>
                    </a:cubicBezTo>
                    <a:cubicBezTo>
                      <a:pt x="189" y="155"/>
                      <a:pt x="187" y="154"/>
                      <a:pt x="186" y="151"/>
                    </a:cubicBezTo>
                    <a:cubicBezTo>
                      <a:pt x="185" y="147"/>
                      <a:pt x="184" y="141"/>
                      <a:pt x="184" y="133"/>
                    </a:cubicBezTo>
                    <a:cubicBezTo>
                      <a:pt x="184" y="26"/>
                      <a:pt x="184" y="26"/>
                      <a:pt x="184" y="26"/>
                    </a:cubicBezTo>
                    <a:cubicBezTo>
                      <a:pt x="184" y="23"/>
                      <a:pt x="181" y="20"/>
                      <a:pt x="176" y="17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76" name="Freeform 20">
                <a:extLst>
                  <a:ext uri="{FF2B5EF4-FFF2-40B4-BE49-F238E27FC236}">
                    <a16:creationId xmlns:a16="http://schemas.microsoft.com/office/drawing/2014/main" id="{E6E46D48-2F9C-467C-8439-2CE3D3188027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1695262" y="4970205"/>
                <a:ext cx="195921" cy="195311"/>
              </a:xfrm>
              <a:custGeom>
                <a:avLst/>
                <a:gdLst/>
                <a:ahLst/>
                <a:cxnLst>
                  <a:cxn ang="0">
                    <a:pos x="86" y="53"/>
                  </a:cxn>
                  <a:cxn ang="0">
                    <a:pos x="75" y="43"/>
                  </a:cxn>
                  <a:cxn ang="0">
                    <a:pos x="71" y="35"/>
                  </a:cxn>
                  <a:cxn ang="0">
                    <a:pos x="85" y="37"/>
                  </a:cxn>
                  <a:cxn ang="0">
                    <a:pos x="111" y="52"/>
                  </a:cxn>
                  <a:cxn ang="0">
                    <a:pos x="111" y="63"/>
                  </a:cxn>
                  <a:cxn ang="0">
                    <a:pos x="104" y="75"/>
                  </a:cxn>
                  <a:cxn ang="0">
                    <a:pos x="96" y="90"/>
                  </a:cxn>
                  <a:cxn ang="0">
                    <a:pos x="91" y="100"/>
                  </a:cxn>
                  <a:cxn ang="0">
                    <a:pos x="104" y="116"/>
                  </a:cxn>
                  <a:cxn ang="0">
                    <a:pos x="122" y="132"/>
                  </a:cxn>
                  <a:cxn ang="0">
                    <a:pos x="130" y="138"/>
                  </a:cxn>
                  <a:cxn ang="0">
                    <a:pos x="138" y="144"/>
                  </a:cxn>
                  <a:cxn ang="0">
                    <a:pos x="147" y="159"/>
                  </a:cxn>
                  <a:cxn ang="0">
                    <a:pos x="150" y="171"/>
                  </a:cxn>
                  <a:cxn ang="0">
                    <a:pos x="149" y="179"/>
                  </a:cxn>
                  <a:cxn ang="0">
                    <a:pos x="144" y="181"/>
                  </a:cxn>
                  <a:cxn ang="0">
                    <a:pos x="139" y="178"/>
                  </a:cxn>
                  <a:cxn ang="0">
                    <a:pos x="118" y="150"/>
                  </a:cxn>
                  <a:cxn ang="0">
                    <a:pos x="86" y="108"/>
                  </a:cxn>
                  <a:cxn ang="0">
                    <a:pos x="50" y="151"/>
                  </a:cxn>
                  <a:cxn ang="0">
                    <a:pos x="10" y="185"/>
                  </a:cxn>
                  <a:cxn ang="0">
                    <a:pos x="1" y="189"/>
                  </a:cxn>
                  <a:cxn ang="0">
                    <a:pos x="6" y="182"/>
                  </a:cxn>
                  <a:cxn ang="0">
                    <a:pos x="51" y="131"/>
                  </a:cxn>
                  <a:cxn ang="0">
                    <a:pos x="89" y="61"/>
                  </a:cxn>
                  <a:cxn ang="0">
                    <a:pos x="89" y="59"/>
                  </a:cxn>
                  <a:cxn ang="0">
                    <a:pos x="86" y="53"/>
                  </a:cxn>
                  <a:cxn ang="0">
                    <a:pos x="190" y="20"/>
                  </a:cxn>
                  <a:cxn ang="0">
                    <a:pos x="171" y="8"/>
                  </a:cxn>
                  <a:cxn ang="0">
                    <a:pos x="164" y="3"/>
                  </a:cxn>
                  <a:cxn ang="0">
                    <a:pos x="174" y="0"/>
                  </a:cxn>
                  <a:cxn ang="0">
                    <a:pos x="191" y="4"/>
                  </a:cxn>
                  <a:cxn ang="0">
                    <a:pos x="206" y="8"/>
                  </a:cxn>
                  <a:cxn ang="0">
                    <a:pos x="215" y="14"/>
                  </a:cxn>
                  <a:cxn ang="0">
                    <a:pos x="215" y="21"/>
                  </a:cxn>
                  <a:cxn ang="0">
                    <a:pos x="215" y="25"/>
                  </a:cxn>
                  <a:cxn ang="0">
                    <a:pos x="215" y="138"/>
                  </a:cxn>
                  <a:cxn ang="0">
                    <a:pos x="219" y="138"/>
                  </a:cxn>
                  <a:cxn ang="0">
                    <a:pos x="226" y="138"/>
                  </a:cxn>
                  <a:cxn ang="0">
                    <a:pos x="232" y="136"/>
                  </a:cxn>
                  <a:cxn ang="0">
                    <a:pos x="236" y="134"/>
                  </a:cxn>
                  <a:cxn ang="0">
                    <a:pos x="243" y="131"/>
                  </a:cxn>
                  <a:cxn ang="0">
                    <a:pos x="260" y="131"/>
                  </a:cxn>
                  <a:cxn ang="0">
                    <a:pos x="269" y="133"/>
                  </a:cxn>
                  <a:cxn ang="0">
                    <a:pos x="272" y="138"/>
                  </a:cxn>
                  <a:cxn ang="0">
                    <a:pos x="270" y="144"/>
                  </a:cxn>
                  <a:cxn ang="0">
                    <a:pos x="264" y="146"/>
                  </a:cxn>
                  <a:cxn ang="0">
                    <a:pos x="215" y="147"/>
                  </a:cxn>
                  <a:cxn ang="0">
                    <a:pos x="215" y="209"/>
                  </a:cxn>
                  <a:cxn ang="0">
                    <a:pos x="213" y="242"/>
                  </a:cxn>
                  <a:cxn ang="0">
                    <a:pos x="209" y="261"/>
                  </a:cxn>
                  <a:cxn ang="0">
                    <a:pos x="201" y="271"/>
                  </a:cxn>
                  <a:cxn ang="0">
                    <a:pos x="197" y="258"/>
                  </a:cxn>
                  <a:cxn ang="0">
                    <a:pos x="197" y="29"/>
                  </a:cxn>
                  <a:cxn ang="0">
                    <a:pos x="190" y="20"/>
                  </a:cxn>
                </a:cxnLst>
                <a:rect l="0" t="0" r="r" b="b"/>
                <a:pathLst>
                  <a:path w="272" h="271">
                    <a:moveTo>
                      <a:pt x="86" y="53"/>
                    </a:moveTo>
                    <a:cubicBezTo>
                      <a:pt x="84" y="50"/>
                      <a:pt x="80" y="47"/>
                      <a:pt x="75" y="43"/>
                    </a:cubicBezTo>
                    <a:cubicBezTo>
                      <a:pt x="70" y="39"/>
                      <a:pt x="68" y="36"/>
                      <a:pt x="71" y="35"/>
                    </a:cubicBezTo>
                    <a:cubicBezTo>
                      <a:pt x="73" y="34"/>
                      <a:pt x="78" y="35"/>
                      <a:pt x="85" y="37"/>
                    </a:cubicBezTo>
                    <a:cubicBezTo>
                      <a:pt x="100" y="43"/>
                      <a:pt x="108" y="48"/>
                      <a:pt x="111" y="52"/>
                    </a:cubicBezTo>
                    <a:cubicBezTo>
                      <a:pt x="113" y="54"/>
                      <a:pt x="113" y="58"/>
                      <a:pt x="111" y="63"/>
                    </a:cubicBezTo>
                    <a:cubicBezTo>
                      <a:pt x="109" y="66"/>
                      <a:pt x="107" y="70"/>
                      <a:pt x="104" y="75"/>
                    </a:cubicBezTo>
                    <a:cubicBezTo>
                      <a:pt x="103" y="78"/>
                      <a:pt x="100" y="84"/>
                      <a:pt x="96" y="90"/>
                    </a:cubicBezTo>
                    <a:cubicBezTo>
                      <a:pt x="91" y="100"/>
                      <a:pt x="91" y="100"/>
                      <a:pt x="91" y="100"/>
                    </a:cubicBezTo>
                    <a:cubicBezTo>
                      <a:pt x="94" y="105"/>
                      <a:pt x="98" y="111"/>
                      <a:pt x="104" y="116"/>
                    </a:cubicBezTo>
                    <a:cubicBezTo>
                      <a:pt x="108" y="120"/>
                      <a:pt x="114" y="126"/>
                      <a:pt x="122" y="132"/>
                    </a:cubicBezTo>
                    <a:cubicBezTo>
                      <a:pt x="130" y="138"/>
                      <a:pt x="130" y="138"/>
                      <a:pt x="130" y="138"/>
                    </a:cubicBezTo>
                    <a:cubicBezTo>
                      <a:pt x="133" y="140"/>
                      <a:pt x="136" y="142"/>
                      <a:pt x="138" y="144"/>
                    </a:cubicBezTo>
                    <a:cubicBezTo>
                      <a:pt x="140" y="147"/>
                      <a:pt x="143" y="152"/>
                      <a:pt x="147" y="159"/>
                    </a:cubicBezTo>
                    <a:cubicBezTo>
                      <a:pt x="149" y="163"/>
                      <a:pt x="150" y="167"/>
                      <a:pt x="150" y="171"/>
                    </a:cubicBezTo>
                    <a:cubicBezTo>
                      <a:pt x="151" y="174"/>
                      <a:pt x="150" y="177"/>
                      <a:pt x="149" y="179"/>
                    </a:cubicBezTo>
                    <a:cubicBezTo>
                      <a:pt x="148" y="180"/>
                      <a:pt x="146" y="181"/>
                      <a:pt x="144" y="181"/>
                    </a:cubicBezTo>
                    <a:cubicBezTo>
                      <a:pt x="143" y="181"/>
                      <a:pt x="141" y="180"/>
                      <a:pt x="139" y="178"/>
                    </a:cubicBezTo>
                    <a:cubicBezTo>
                      <a:pt x="118" y="150"/>
                      <a:pt x="118" y="150"/>
                      <a:pt x="118" y="150"/>
                    </a:cubicBezTo>
                    <a:cubicBezTo>
                      <a:pt x="86" y="108"/>
                      <a:pt x="86" y="108"/>
                      <a:pt x="86" y="108"/>
                    </a:cubicBezTo>
                    <a:cubicBezTo>
                      <a:pt x="76" y="123"/>
                      <a:pt x="64" y="137"/>
                      <a:pt x="50" y="151"/>
                    </a:cubicBezTo>
                    <a:cubicBezTo>
                      <a:pt x="37" y="164"/>
                      <a:pt x="24" y="176"/>
                      <a:pt x="10" y="185"/>
                    </a:cubicBezTo>
                    <a:cubicBezTo>
                      <a:pt x="5" y="188"/>
                      <a:pt x="2" y="190"/>
                      <a:pt x="1" y="189"/>
                    </a:cubicBezTo>
                    <a:cubicBezTo>
                      <a:pt x="0" y="188"/>
                      <a:pt x="2" y="185"/>
                      <a:pt x="6" y="182"/>
                    </a:cubicBezTo>
                    <a:cubicBezTo>
                      <a:pt x="22" y="167"/>
                      <a:pt x="37" y="151"/>
                      <a:pt x="51" y="131"/>
                    </a:cubicBezTo>
                    <a:cubicBezTo>
                      <a:pt x="69" y="107"/>
                      <a:pt x="81" y="83"/>
                      <a:pt x="89" y="61"/>
                    </a:cubicBezTo>
                    <a:cubicBezTo>
                      <a:pt x="89" y="59"/>
                      <a:pt x="89" y="59"/>
                      <a:pt x="89" y="59"/>
                    </a:cubicBezTo>
                    <a:cubicBezTo>
                      <a:pt x="89" y="57"/>
                      <a:pt x="87" y="55"/>
                      <a:pt x="86" y="53"/>
                    </a:cubicBezTo>
                    <a:close/>
                    <a:moveTo>
                      <a:pt x="190" y="20"/>
                    </a:moveTo>
                    <a:cubicBezTo>
                      <a:pt x="186" y="17"/>
                      <a:pt x="180" y="13"/>
                      <a:pt x="171" y="8"/>
                    </a:cubicBezTo>
                    <a:cubicBezTo>
                      <a:pt x="166" y="6"/>
                      <a:pt x="164" y="4"/>
                      <a:pt x="164" y="3"/>
                    </a:cubicBezTo>
                    <a:cubicBezTo>
                      <a:pt x="164" y="1"/>
                      <a:pt x="168" y="0"/>
                      <a:pt x="174" y="0"/>
                    </a:cubicBezTo>
                    <a:cubicBezTo>
                      <a:pt x="179" y="1"/>
                      <a:pt x="185" y="2"/>
                      <a:pt x="191" y="4"/>
                    </a:cubicBezTo>
                    <a:cubicBezTo>
                      <a:pt x="195" y="5"/>
                      <a:pt x="200" y="6"/>
                      <a:pt x="206" y="8"/>
                    </a:cubicBezTo>
                    <a:cubicBezTo>
                      <a:pt x="211" y="10"/>
                      <a:pt x="213" y="12"/>
                      <a:pt x="215" y="14"/>
                    </a:cubicBezTo>
                    <a:cubicBezTo>
                      <a:pt x="215" y="16"/>
                      <a:pt x="216" y="18"/>
                      <a:pt x="215" y="21"/>
                    </a:cubicBezTo>
                    <a:cubicBezTo>
                      <a:pt x="215" y="25"/>
                      <a:pt x="215" y="25"/>
                      <a:pt x="215" y="25"/>
                    </a:cubicBezTo>
                    <a:cubicBezTo>
                      <a:pt x="215" y="138"/>
                      <a:pt x="215" y="138"/>
                      <a:pt x="215" y="138"/>
                    </a:cubicBezTo>
                    <a:cubicBezTo>
                      <a:pt x="219" y="138"/>
                      <a:pt x="219" y="138"/>
                      <a:pt x="219" y="138"/>
                    </a:cubicBezTo>
                    <a:cubicBezTo>
                      <a:pt x="226" y="138"/>
                      <a:pt x="226" y="138"/>
                      <a:pt x="226" y="138"/>
                    </a:cubicBezTo>
                    <a:cubicBezTo>
                      <a:pt x="228" y="137"/>
                      <a:pt x="230" y="137"/>
                      <a:pt x="232" y="136"/>
                    </a:cubicBezTo>
                    <a:cubicBezTo>
                      <a:pt x="233" y="136"/>
                      <a:pt x="234" y="135"/>
                      <a:pt x="236" y="134"/>
                    </a:cubicBezTo>
                    <a:cubicBezTo>
                      <a:pt x="238" y="132"/>
                      <a:pt x="241" y="132"/>
                      <a:pt x="243" y="131"/>
                    </a:cubicBezTo>
                    <a:cubicBezTo>
                      <a:pt x="247" y="130"/>
                      <a:pt x="253" y="130"/>
                      <a:pt x="260" y="131"/>
                    </a:cubicBezTo>
                    <a:cubicBezTo>
                      <a:pt x="264" y="131"/>
                      <a:pt x="267" y="132"/>
                      <a:pt x="269" y="133"/>
                    </a:cubicBezTo>
                    <a:cubicBezTo>
                      <a:pt x="271" y="135"/>
                      <a:pt x="272" y="136"/>
                      <a:pt x="272" y="138"/>
                    </a:cubicBezTo>
                    <a:cubicBezTo>
                      <a:pt x="272" y="140"/>
                      <a:pt x="271" y="142"/>
                      <a:pt x="270" y="144"/>
                    </a:cubicBezTo>
                    <a:cubicBezTo>
                      <a:pt x="268" y="145"/>
                      <a:pt x="266" y="146"/>
                      <a:pt x="264" y="146"/>
                    </a:cubicBezTo>
                    <a:cubicBezTo>
                      <a:pt x="215" y="147"/>
                      <a:pt x="215" y="147"/>
                      <a:pt x="215" y="147"/>
                    </a:cubicBezTo>
                    <a:cubicBezTo>
                      <a:pt x="215" y="209"/>
                      <a:pt x="215" y="209"/>
                      <a:pt x="215" y="209"/>
                    </a:cubicBezTo>
                    <a:cubicBezTo>
                      <a:pt x="214" y="222"/>
                      <a:pt x="214" y="233"/>
                      <a:pt x="213" y="242"/>
                    </a:cubicBezTo>
                    <a:cubicBezTo>
                      <a:pt x="212" y="248"/>
                      <a:pt x="211" y="255"/>
                      <a:pt x="209" y="261"/>
                    </a:cubicBezTo>
                    <a:cubicBezTo>
                      <a:pt x="206" y="267"/>
                      <a:pt x="204" y="270"/>
                      <a:pt x="201" y="271"/>
                    </a:cubicBezTo>
                    <a:cubicBezTo>
                      <a:pt x="199" y="271"/>
                      <a:pt x="197" y="267"/>
                      <a:pt x="197" y="258"/>
                    </a:cubicBezTo>
                    <a:cubicBezTo>
                      <a:pt x="197" y="29"/>
                      <a:pt x="197" y="29"/>
                      <a:pt x="197" y="29"/>
                    </a:cubicBezTo>
                    <a:cubicBezTo>
                      <a:pt x="197" y="26"/>
                      <a:pt x="195" y="23"/>
                      <a:pt x="190" y="2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77" name="Freeform 21">
                <a:extLst>
                  <a:ext uri="{FF2B5EF4-FFF2-40B4-BE49-F238E27FC236}">
                    <a16:creationId xmlns:a16="http://schemas.microsoft.com/office/drawing/2014/main" id="{63DF03A8-E739-44BB-8389-38FC883C777D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1909188" y="4970205"/>
                <a:ext cx="186765" cy="196837"/>
              </a:xfrm>
              <a:custGeom>
                <a:avLst/>
                <a:gdLst/>
                <a:ahLst/>
                <a:cxnLst>
                  <a:cxn ang="0">
                    <a:pos x="125" y="47"/>
                  </a:cxn>
                  <a:cxn ang="0">
                    <a:pos x="145" y="44"/>
                  </a:cxn>
                  <a:cxn ang="0">
                    <a:pos x="161" y="51"/>
                  </a:cxn>
                  <a:cxn ang="0">
                    <a:pos x="149" y="58"/>
                  </a:cxn>
                  <a:cxn ang="0">
                    <a:pos x="84" y="60"/>
                  </a:cxn>
                  <a:cxn ang="0">
                    <a:pos x="89" y="73"/>
                  </a:cxn>
                  <a:cxn ang="0">
                    <a:pos x="89" y="77"/>
                  </a:cxn>
                  <a:cxn ang="0">
                    <a:pos x="134" y="119"/>
                  </a:cxn>
                  <a:cxn ang="0">
                    <a:pos x="83" y="156"/>
                  </a:cxn>
                  <a:cxn ang="0">
                    <a:pos x="29" y="119"/>
                  </a:cxn>
                  <a:cxn ang="0">
                    <a:pos x="75" y="76"/>
                  </a:cxn>
                  <a:cxn ang="0">
                    <a:pos x="74" y="61"/>
                  </a:cxn>
                  <a:cxn ang="0">
                    <a:pos x="38" y="64"/>
                  </a:cxn>
                  <a:cxn ang="0">
                    <a:pos x="32" y="66"/>
                  </a:cxn>
                  <a:cxn ang="0">
                    <a:pos x="7" y="58"/>
                  </a:cxn>
                  <a:cxn ang="0">
                    <a:pos x="10" y="51"/>
                  </a:cxn>
                  <a:cxn ang="0">
                    <a:pos x="109" y="52"/>
                  </a:cxn>
                  <a:cxn ang="0">
                    <a:pos x="121" y="49"/>
                  </a:cxn>
                  <a:cxn ang="0">
                    <a:pos x="44" y="17"/>
                  </a:cxn>
                  <a:cxn ang="0">
                    <a:pos x="50" y="12"/>
                  </a:cxn>
                  <a:cxn ang="0">
                    <a:pos x="102" y="14"/>
                  </a:cxn>
                  <a:cxn ang="0">
                    <a:pos x="114" y="21"/>
                  </a:cxn>
                  <a:cxn ang="0">
                    <a:pos x="99" y="28"/>
                  </a:cxn>
                  <a:cxn ang="0">
                    <a:pos x="56" y="25"/>
                  </a:cxn>
                  <a:cxn ang="0">
                    <a:pos x="45" y="114"/>
                  </a:cxn>
                  <a:cxn ang="0">
                    <a:pos x="82" y="144"/>
                  </a:cxn>
                  <a:cxn ang="0">
                    <a:pos x="118" y="114"/>
                  </a:cxn>
                  <a:cxn ang="0">
                    <a:pos x="82" y="85"/>
                  </a:cxn>
                  <a:cxn ang="0">
                    <a:pos x="80" y="182"/>
                  </a:cxn>
                  <a:cxn ang="0">
                    <a:pos x="58" y="172"/>
                  </a:cxn>
                  <a:cxn ang="0">
                    <a:pos x="98" y="173"/>
                  </a:cxn>
                  <a:cxn ang="0">
                    <a:pos x="102" y="182"/>
                  </a:cxn>
                  <a:cxn ang="0">
                    <a:pos x="182" y="197"/>
                  </a:cxn>
                  <a:cxn ang="0">
                    <a:pos x="178" y="169"/>
                  </a:cxn>
                  <a:cxn ang="0">
                    <a:pos x="159" y="159"/>
                  </a:cxn>
                  <a:cxn ang="0">
                    <a:pos x="197" y="161"/>
                  </a:cxn>
                  <a:cxn ang="0">
                    <a:pos x="199" y="172"/>
                  </a:cxn>
                  <a:cxn ang="0">
                    <a:pos x="199" y="230"/>
                  </a:cxn>
                  <a:cxn ang="0">
                    <a:pos x="188" y="270"/>
                  </a:cxn>
                  <a:cxn ang="0">
                    <a:pos x="101" y="254"/>
                  </a:cxn>
                  <a:cxn ang="0">
                    <a:pos x="85" y="261"/>
                  </a:cxn>
                  <a:cxn ang="0">
                    <a:pos x="85" y="189"/>
                  </a:cxn>
                  <a:cxn ang="0">
                    <a:pos x="102" y="246"/>
                  </a:cxn>
                  <a:cxn ang="0">
                    <a:pos x="182" y="205"/>
                  </a:cxn>
                  <a:cxn ang="0">
                    <a:pos x="102" y="246"/>
                  </a:cxn>
                  <a:cxn ang="0">
                    <a:pos x="161" y="8"/>
                  </a:cxn>
                  <a:cxn ang="0">
                    <a:pos x="165" y="0"/>
                  </a:cxn>
                  <a:cxn ang="0">
                    <a:pos x="184" y="4"/>
                  </a:cxn>
                  <a:cxn ang="0">
                    <a:pos x="201" y="12"/>
                  </a:cxn>
                  <a:cxn ang="0">
                    <a:pos x="201" y="23"/>
                  </a:cxn>
                  <a:cxn ang="0">
                    <a:pos x="213" y="103"/>
                  </a:cxn>
                  <a:cxn ang="0">
                    <a:pos x="222" y="99"/>
                  </a:cxn>
                  <a:cxn ang="0">
                    <a:pos x="248" y="95"/>
                  </a:cxn>
                  <a:cxn ang="0">
                    <a:pos x="259" y="103"/>
                  </a:cxn>
                  <a:cxn ang="0">
                    <a:pos x="251" y="110"/>
                  </a:cxn>
                  <a:cxn ang="0">
                    <a:pos x="199" y="127"/>
                  </a:cxn>
                  <a:cxn ang="0">
                    <a:pos x="187" y="151"/>
                  </a:cxn>
                  <a:cxn ang="0">
                    <a:pos x="183" y="26"/>
                  </a:cxn>
                </a:cxnLst>
                <a:rect l="0" t="0" r="r" b="b"/>
                <a:pathLst>
                  <a:path w="259" h="273">
                    <a:moveTo>
                      <a:pt x="121" y="49"/>
                    </a:moveTo>
                    <a:cubicBezTo>
                      <a:pt x="122" y="49"/>
                      <a:pt x="123" y="48"/>
                      <a:pt x="125" y="47"/>
                    </a:cubicBezTo>
                    <a:cubicBezTo>
                      <a:pt x="127" y="46"/>
                      <a:pt x="129" y="45"/>
                      <a:pt x="131" y="45"/>
                    </a:cubicBezTo>
                    <a:cubicBezTo>
                      <a:pt x="134" y="44"/>
                      <a:pt x="139" y="44"/>
                      <a:pt x="145" y="44"/>
                    </a:cubicBezTo>
                    <a:cubicBezTo>
                      <a:pt x="150" y="44"/>
                      <a:pt x="154" y="44"/>
                      <a:pt x="156" y="46"/>
                    </a:cubicBezTo>
                    <a:cubicBezTo>
                      <a:pt x="159" y="47"/>
                      <a:pt x="161" y="49"/>
                      <a:pt x="161" y="51"/>
                    </a:cubicBezTo>
                    <a:cubicBezTo>
                      <a:pt x="161" y="52"/>
                      <a:pt x="160" y="54"/>
                      <a:pt x="158" y="55"/>
                    </a:cubicBezTo>
                    <a:cubicBezTo>
                      <a:pt x="155" y="57"/>
                      <a:pt x="152" y="58"/>
                      <a:pt x="149" y="58"/>
                    </a:cubicBezTo>
                    <a:cubicBezTo>
                      <a:pt x="137" y="58"/>
                      <a:pt x="125" y="58"/>
                      <a:pt x="113" y="59"/>
                    </a:cubicBezTo>
                    <a:cubicBezTo>
                      <a:pt x="102" y="59"/>
                      <a:pt x="92" y="60"/>
                      <a:pt x="84" y="60"/>
                    </a:cubicBezTo>
                    <a:cubicBezTo>
                      <a:pt x="87" y="63"/>
                      <a:pt x="89" y="65"/>
                      <a:pt x="90" y="68"/>
                    </a:cubicBezTo>
                    <a:cubicBezTo>
                      <a:pt x="90" y="69"/>
                      <a:pt x="90" y="71"/>
                      <a:pt x="89" y="73"/>
                    </a:cubicBezTo>
                    <a:cubicBezTo>
                      <a:pt x="89" y="73"/>
                      <a:pt x="89" y="74"/>
                      <a:pt x="89" y="75"/>
                    </a:cubicBezTo>
                    <a:cubicBezTo>
                      <a:pt x="89" y="75"/>
                      <a:pt x="89" y="76"/>
                      <a:pt x="89" y="77"/>
                    </a:cubicBezTo>
                    <a:cubicBezTo>
                      <a:pt x="105" y="78"/>
                      <a:pt x="117" y="84"/>
                      <a:pt x="125" y="92"/>
                    </a:cubicBezTo>
                    <a:cubicBezTo>
                      <a:pt x="132" y="100"/>
                      <a:pt x="135" y="109"/>
                      <a:pt x="134" y="119"/>
                    </a:cubicBezTo>
                    <a:cubicBezTo>
                      <a:pt x="133" y="129"/>
                      <a:pt x="128" y="137"/>
                      <a:pt x="119" y="144"/>
                    </a:cubicBezTo>
                    <a:cubicBezTo>
                      <a:pt x="110" y="152"/>
                      <a:pt x="98" y="156"/>
                      <a:pt x="83" y="156"/>
                    </a:cubicBezTo>
                    <a:cubicBezTo>
                      <a:pt x="67" y="156"/>
                      <a:pt x="55" y="152"/>
                      <a:pt x="44" y="144"/>
                    </a:cubicBezTo>
                    <a:cubicBezTo>
                      <a:pt x="35" y="137"/>
                      <a:pt x="30" y="129"/>
                      <a:pt x="29" y="119"/>
                    </a:cubicBezTo>
                    <a:cubicBezTo>
                      <a:pt x="28" y="109"/>
                      <a:pt x="31" y="100"/>
                      <a:pt x="38" y="92"/>
                    </a:cubicBezTo>
                    <a:cubicBezTo>
                      <a:pt x="47" y="83"/>
                      <a:pt x="59" y="78"/>
                      <a:pt x="75" y="76"/>
                    </a:cubicBezTo>
                    <a:cubicBezTo>
                      <a:pt x="78" y="74"/>
                      <a:pt x="79" y="72"/>
                      <a:pt x="78" y="69"/>
                    </a:cubicBezTo>
                    <a:cubicBezTo>
                      <a:pt x="78" y="67"/>
                      <a:pt x="76" y="64"/>
                      <a:pt x="74" y="61"/>
                    </a:cubicBezTo>
                    <a:cubicBezTo>
                      <a:pt x="68" y="61"/>
                      <a:pt x="63" y="61"/>
                      <a:pt x="58" y="62"/>
                    </a:cubicBezTo>
                    <a:cubicBezTo>
                      <a:pt x="52" y="62"/>
                      <a:pt x="45" y="63"/>
                      <a:pt x="38" y="64"/>
                    </a:cubicBezTo>
                    <a:cubicBezTo>
                      <a:pt x="37" y="64"/>
                      <a:pt x="35" y="64"/>
                      <a:pt x="34" y="65"/>
                    </a:cubicBezTo>
                    <a:cubicBezTo>
                      <a:pt x="34" y="65"/>
                      <a:pt x="33" y="65"/>
                      <a:pt x="32" y="66"/>
                    </a:cubicBezTo>
                    <a:cubicBezTo>
                      <a:pt x="30" y="67"/>
                      <a:pt x="27" y="67"/>
                      <a:pt x="25" y="67"/>
                    </a:cubicBezTo>
                    <a:cubicBezTo>
                      <a:pt x="21" y="66"/>
                      <a:pt x="15" y="63"/>
                      <a:pt x="7" y="58"/>
                    </a:cubicBezTo>
                    <a:cubicBezTo>
                      <a:pt x="2" y="55"/>
                      <a:pt x="0" y="53"/>
                      <a:pt x="0" y="52"/>
                    </a:cubicBezTo>
                    <a:cubicBezTo>
                      <a:pt x="1" y="50"/>
                      <a:pt x="4" y="50"/>
                      <a:pt x="10" y="51"/>
                    </a:cubicBezTo>
                    <a:cubicBezTo>
                      <a:pt x="23" y="53"/>
                      <a:pt x="36" y="54"/>
                      <a:pt x="51" y="54"/>
                    </a:cubicBezTo>
                    <a:cubicBezTo>
                      <a:pt x="65" y="54"/>
                      <a:pt x="85" y="54"/>
                      <a:pt x="109" y="52"/>
                    </a:cubicBezTo>
                    <a:cubicBezTo>
                      <a:pt x="113" y="51"/>
                      <a:pt x="113" y="51"/>
                      <a:pt x="113" y="51"/>
                    </a:cubicBezTo>
                    <a:cubicBezTo>
                      <a:pt x="116" y="51"/>
                      <a:pt x="118" y="50"/>
                      <a:pt x="121" y="49"/>
                    </a:cubicBezTo>
                    <a:close/>
                    <a:moveTo>
                      <a:pt x="56" y="25"/>
                    </a:moveTo>
                    <a:cubicBezTo>
                      <a:pt x="52" y="23"/>
                      <a:pt x="48" y="20"/>
                      <a:pt x="44" y="17"/>
                    </a:cubicBezTo>
                    <a:cubicBezTo>
                      <a:pt x="42" y="15"/>
                      <a:pt x="40" y="13"/>
                      <a:pt x="41" y="12"/>
                    </a:cubicBezTo>
                    <a:cubicBezTo>
                      <a:pt x="41" y="11"/>
                      <a:pt x="45" y="11"/>
                      <a:pt x="50" y="12"/>
                    </a:cubicBezTo>
                    <a:cubicBezTo>
                      <a:pt x="57" y="13"/>
                      <a:pt x="63" y="14"/>
                      <a:pt x="68" y="14"/>
                    </a:cubicBezTo>
                    <a:cubicBezTo>
                      <a:pt x="76" y="14"/>
                      <a:pt x="87" y="14"/>
                      <a:pt x="102" y="14"/>
                    </a:cubicBezTo>
                    <a:cubicBezTo>
                      <a:pt x="106" y="14"/>
                      <a:pt x="109" y="15"/>
                      <a:pt x="112" y="17"/>
                    </a:cubicBezTo>
                    <a:cubicBezTo>
                      <a:pt x="114" y="18"/>
                      <a:pt x="115" y="19"/>
                      <a:pt x="114" y="21"/>
                    </a:cubicBezTo>
                    <a:cubicBezTo>
                      <a:pt x="114" y="23"/>
                      <a:pt x="113" y="24"/>
                      <a:pt x="110" y="26"/>
                    </a:cubicBezTo>
                    <a:cubicBezTo>
                      <a:pt x="108" y="27"/>
                      <a:pt x="104" y="28"/>
                      <a:pt x="99" y="28"/>
                    </a:cubicBezTo>
                    <a:cubicBezTo>
                      <a:pt x="65" y="29"/>
                      <a:pt x="65" y="29"/>
                      <a:pt x="65" y="29"/>
                    </a:cubicBezTo>
                    <a:cubicBezTo>
                      <a:pt x="63" y="29"/>
                      <a:pt x="60" y="27"/>
                      <a:pt x="56" y="25"/>
                    </a:cubicBezTo>
                    <a:close/>
                    <a:moveTo>
                      <a:pt x="55" y="94"/>
                    </a:moveTo>
                    <a:cubicBezTo>
                      <a:pt x="48" y="99"/>
                      <a:pt x="45" y="106"/>
                      <a:pt x="45" y="114"/>
                    </a:cubicBezTo>
                    <a:cubicBezTo>
                      <a:pt x="45" y="122"/>
                      <a:pt x="48" y="129"/>
                      <a:pt x="55" y="135"/>
                    </a:cubicBezTo>
                    <a:cubicBezTo>
                      <a:pt x="61" y="141"/>
                      <a:pt x="70" y="144"/>
                      <a:pt x="82" y="144"/>
                    </a:cubicBezTo>
                    <a:cubicBezTo>
                      <a:pt x="93" y="144"/>
                      <a:pt x="103" y="141"/>
                      <a:pt x="109" y="135"/>
                    </a:cubicBezTo>
                    <a:cubicBezTo>
                      <a:pt x="115" y="129"/>
                      <a:pt x="118" y="122"/>
                      <a:pt x="118" y="114"/>
                    </a:cubicBezTo>
                    <a:cubicBezTo>
                      <a:pt x="118" y="106"/>
                      <a:pt x="115" y="99"/>
                      <a:pt x="109" y="94"/>
                    </a:cubicBezTo>
                    <a:cubicBezTo>
                      <a:pt x="103" y="88"/>
                      <a:pt x="93" y="85"/>
                      <a:pt x="82" y="85"/>
                    </a:cubicBezTo>
                    <a:cubicBezTo>
                      <a:pt x="70" y="85"/>
                      <a:pt x="61" y="88"/>
                      <a:pt x="55" y="94"/>
                    </a:cubicBezTo>
                    <a:close/>
                    <a:moveTo>
                      <a:pt x="80" y="182"/>
                    </a:moveTo>
                    <a:cubicBezTo>
                      <a:pt x="77" y="180"/>
                      <a:pt x="73" y="178"/>
                      <a:pt x="66" y="176"/>
                    </a:cubicBezTo>
                    <a:cubicBezTo>
                      <a:pt x="61" y="175"/>
                      <a:pt x="58" y="173"/>
                      <a:pt x="58" y="172"/>
                    </a:cubicBezTo>
                    <a:cubicBezTo>
                      <a:pt x="58" y="170"/>
                      <a:pt x="61" y="169"/>
                      <a:pt x="67" y="168"/>
                    </a:cubicBezTo>
                    <a:cubicBezTo>
                      <a:pt x="83" y="169"/>
                      <a:pt x="94" y="170"/>
                      <a:pt x="98" y="173"/>
                    </a:cubicBezTo>
                    <a:cubicBezTo>
                      <a:pt x="101" y="175"/>
                      <a:pt x="102" y="177"/>
                      <a:pt x="102" y="180"/>
                    </a:cubicBezTo>
                    <a:cubicBezTo>
                      <a:pt x="102" y="182"/>
                      <a:pt x="102" y="182"/>
                      <a:pt x="102" y="182"/>
                    </a:cubicBezTo>
                    <a:cubicBezTo>
                      <a:pt x="102" y="198"/>
                      <a:pt x="102" y="198"/>
                      <a:pt x="102" y="198"/>
                    </a:cubicBezTo>
                    <a:cubicBezTo>
                      <a:pt x="182" y="197"/>
                      <a:pt x="182" y="197"/>
                      <a:pt x="182" y="197"/>
                    </a:cubicBezTo>
                    <a:cubicBezTo>
                      <a:pt x="182" y="175"/>
                      <a:pt x="182" y="175"/>
                      <a:pt x="182" y="175"/>
                    </a:cubicBezTo>
                    <a:cubicBezTo>
                      <a:pt x="182" y="173"/>
                      <a:pt x="181" y="171"/>
                      <a:pt x="178" y="169"/>
                    </a:cubicBezTo>
                    <a:cubicBezTo>
                      <a:pt x="175" y="167"/>
                      <a:pt x="172" y="166"/>
                      <a:pt x="167" y="164"/>
                    </a:cubicBezTo>
                    <a:cubicBezTo>
                      <a:pt x="161" y="162"/>
                      <a:pt x="159" y="161"/>
                      <a:pt x="159" y="159"/>
                    </a:cubicBezTo>
                    <a:cubicBezTo>
                      <a:pt x="159" y="157"/>
                      <a:pt x="162" y="156"/>
                      <a:pt x="170" y="156"/>
                    </a:cubicBezTo>
                    <a:cubicBezTo>
                      <a:pt x="184" y="157"/>
                      <a:pt x="193" y="159"/>
                      <a:pt x="197" y="161"/>
                    </a:cubicBezTo>
                    <a:cubicBezTo>
                      <a:pt x="199" y="163"/>
                      <a:pt x="200" y="165"/>
                      <a:pt x="200" y="169"/>
                    </a:cubicBezTo>
                    <a:cubicBezTo>
                      <a:pt x="199" y="172"/>
                      <a:pt x="199" y="172"/>
                      <a:pt x="199" y="172"/>
                    </a:cubicBezTo>
                    <a:cubicBezTo>
                      <a:pt x="199" y="180"/>
                      <a:pt x="199" y="180"/>
                      <a:pt x="199" y="180"/>
                    </a:cubicBezTo>
                    <a:cubicBezTo>
                      <a:pt x="199" y="204"/>
                      <a:pt x="199" y="221"/>
                      <a:pt x="199" y="230"/>
                    </a:cubicBezTo>
                    <a:cubicBezTo>
                      <a:pt x="198" y="244"/>
                      <a:pt x="197" y="254"/>
                      <a:pt x="196" y="260"/>
                    </a:cubicBezTo>
                    <a:cubicBezTo>
                      <a:pt x="193" y="266"/>
                      <a:pt x="190" y="269"/>
                      <a:pt x="188" y="270"/>
                    </a:cubicBezTo>
                    <a:cubicBezTo>
                      <a:pt x="184" y="270"/>
                      <a:pt x="183" y="264"/>
                      <a:pt x="182" y="253"/>
                    </a:cubicBezTo>
                    <a:cubicBezTo>
                      <a:pt x="101" y="254"/>
                      <a:pt x="101" y="254"/>
                      <a:pt x="101" y="254"/>
                    </a:cubicBezTo>
                    <a:cubicBezTo>
                      <a:pt x="98" y="263"/>
                      <a:pt x="95" y="268"/>
                      <a:pt x="92" y="270"/>
                    </a:cubicBezTo>
                    <a:cubicBezTo>
                      <a:pt x="88" y="273"/>
                      <a:pt x="86" y="269"/>
                      <a:pt x="85" y="261"/>
                    </a:cubicBezTo>
                    <a:cubicBezTo>
                      <a:pt x="85" y="190"/>
                      <a:pt x="85" y="190"/>
                      <a:pt x="85" y="190"/>
                    </a:cubicBezTo>
                    <a:cubicBezTo>
                      <a:pt x="85" y="189"/>
                      <a:pt x="85" y="189"/>
                      <a:pt x="85" y="189"/>
                    </a:cubicBezTo>
                    <a:cubicBezTo>
                      <a:pt x="85" y="186"/>
                      <a:pt x="83" y="184"/>
                      <a:pt x="80" y="182"/>
                    </a:cubicBezTo>
                    <a:close/>
                    <a:moveTo>
                      <a:pt x="102" y="246"/>
                    </a:moveTo>
                    <a:cubicBezTo>
                      <a:pt x="182" y="245"/>
                      <a:pt x="182" y="245"/>
                      <a:pt x="182" y="245"/>
                    </a:cubicBezTo>
                    <a:cubicBezTo>
                      <a:pt x="182" y="205"/>
                      <a:pt x="182" y="205"/>
                      <a:pt x="182" y="205"/>
                    </a:cubicBezTo>
                    <a:cubicBezTo>
                      <a:pt x="102" y="206"/>
                      <a:pt x="102" y="206"/>
                      <a:pt x="102" y="206"/>
                    </a:cubicBezTo>
                    <a:lnTo>
                      <a:pt x="102" y="246"/>
                    </a:lnTo>
                    <a:close/>
                    <a:moveTo>
                      <a:pt x="177" y="17"/>
                    </a:moveTo>
                    <a:cubicBezTo>
                      <a:pt x="173" y="14"/>
                      <a:pt x="168" y="11"/>
                      <a:pt x="161" y="8"/>
                    </a:cubicBezTo>
                    <a:cubicBezTo>
                      <a:pt x="156" y="6"/>
                      <a:pt x="154" y="5"/>
                      <a:pt x="155" y="3"/>
                    </a:cubicBezTo>
                    <a:cubicBezTo>
                      <a:pt x="155" y="1"/>
                      <a:pt x="158" y="0"/>
                      <a:pt x="165" y="0"/>
                    </a:cubicBezTo>
                    <a:cubicBezTo>
                      <a:pt x="168" y="0"/>
                      <a:pt x="171" y="1"/>
                      <a:pt x="175" y="2"/>
                    </a:cubicBezTo>
                    <a:cubicBezTo>
                      <a:pt x="177" y="2"/>
                      <a:pt x="180" y="3"/>
                      <a:pt x="184" y="4"/>
                    </a:cubicBezTo>
                    <a:cubicBezTo>
                      <a:pt x="192" y="6"/>
                      <a:pt x="192" y="6"/>
                      <a:pt x="192" y="6"/>
                    </a:cubicBezTo>
                    <a:cubicBezTo>
                      <a:pt x="197" y="8"/>
                      <a:pt x="200" y="10"/>
                      <a:pt x="201" y="12"/>
                    </a:cubicBezTo>
                    <a:cubicBezTo>
                      <a:pt x="202" y="13"/>
                      <a:pt x="202" y="15"/>
                      <a:pt x="201" y="17"/>
                    </a:cubicBezTo>
                    <a:cubicBezTo>
                      <a:pt x="201" y="23"/>
                      <a:pt x="201" y="23"/>
                      <a:pt x="201" y="23"/>
                    </a:cubicBezTo>
                    <a:cubicBezTo>
                      <a:pt x="201" y="104"/>
                      <a:pt x="201" y="104"/>
                      <a:pt x="201" y="104"/>
                    </a:cubicBezTo>
                    <a:cubicBezTo>
                      <a:pt x="213" y="103"/>
                      <a:pt x="213" y="103"/>
                      <a:pt x="213" y="103"/>
                    </a:cubicBezTo>
                    <a:cubicBezTo>
                      <a:pt x="215" y="103"/>
                      <a:pt x="217" y="102"/>
                      <a:pt x="219" y="101"/>
                    </a:cubicBezTo>
                    <a:cubicBezTo>
                      <a:pt x="220" y="101"/>
                      <a:pt x="221" y="100"/>
                      <a:pt x="222" y="99"/>
                    </a:cubicBezTo>
                    <a:cubicBezTo>
                      <a:pt x="225" y="97"/>
                      <a:pt x="227" y="96"/>
                      <a:pt x="230" y="95"/>
                    </a:cubicBezTo>
                    <a:cubicBezTo>
                      <a:pt x="234" y="95"/>
                      <a:pt x="240" y="95"/>
                      <a:pt x="248" y="95"/>
                    </a:cubicBezTo>
                    <a:cubicBezTo>
                      <a:pt x="251" y="95"/>
                      <a:pt x="254" y="96"/>
                      <a:pt x="256" y="97"/>
                    </a:cubicBezTo>
                    <a:cubicBezTo>
                      <a:pt x="258" y="99"/>
                      <a:pt x="259" y="101"/>
                      <a:pt x="259" y="103"/>
                    </a:cubicBezTo>
                    <a:cubicBezTo>
                      <a:pt x="259" y="105"/>
                      <a:pt x="258" y="106"/>
                      <a:pt x="256" y="108"/>
                    </a:cubicBezTo>
                    <a:cubicBezTo>
                      <a:pt x="255" y="109"/>
                      <a:pt x="253" y="110"/>
                      <a:pt x="251" y="110"/>
                    </a:cubicBezTo>
                    <a:cubicBezTo>
                      <a:pt x="201" y="111"/>
                      <a:pt x="201" y="111"/>
                      <a:pt x="201" y="111"/>
                    </a:cubicBezTo>
                    <a:cubicBezTo>
                      <a:pt x="200" y="116"/>
                      <a:pt x="200" y="121"/>
                      <a:pt x="199" y="127"/>
                    </a:cubicBezTo>
                    <a:cubicBezTo>
                      <a:pt x="198" y="132"/>
                      <a:pt x="197" y="137"/>
                      <a:pt x="196" y="141"/>
                    </a:cubicBezTo>
                    <a:cubicBezTo>
                      <a:pt x="193" y="147"/>
                      <a:pt x="190" y="150"/>
                      <a:pt x="187" y="151"/>
                    </a:cubicBezTo>
                    <a:cubicBezTo>
                      <a:pt x="185" y="151"/>
                      <a:pt x="183" y="147"/>
                      <a:pt x="183" y="138"/>
                    </a:cubicBezTo>
                    <a:cubicBezTo>
                      <a:pt x="183" y="26"/>
                      <a:pt x="183" y="26"/>
                      <a:pt x="183" y="26"/>
                    </a:cubicBezTo>
                    <a:cubicBezTo>
                      <a:pt x="183" y="24"/>
                      <a:pt x="181" y="21"/>
                      <a:pt x="177" y="17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78" name="Freeform 22">
                <a:extLst>
                  <a:ext uri="{FF2B5EF4-FFF2-40B4-BE49-F238E27FC236}">
                    <a16:creationId xmlns:a16="http://schemas.microsoft.com/office/drawing/2014/main" id="{5643481A-C541-438E-84C7-0ABBBE50A108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2113958" y="4971120"/>
                <a:ext cx="152891" cy="193785"/>
              </a:xfrm>
              <a:custGeom>
                <a:avLst/>
                <a:gdLst/>
                <a:ahLst/>
                <a:cxnLst>
                  <a:cxn ang="0">
                    <a:pos x="24" y="65"/>
                  </a:cxn>
                  <a:cxn ang="0">
                    <a:pos x="7" y="61"/>
                  </a:cxn>
                  <a:cxn ang="0">
                    <a:pos x="0" y="57"/>
                  </a:cxn>
                  <a:cxn ang="0">
                    <a:pos x="10" y="53"/>
                  </a:cxn>
                  <a:cxn ang="0">
                    <a:pos x="30" y="53"/>
                  </a:cxn>
                  <a:cxn ang="0">
                    <a:pos x="45" y="55"/>
                  </a:cxn>
                  <a:cxn ang="0">
                    <a:pos x="52" y="57"/>
                  </a:cxn>
                  <a:cxn ang="0">
                    <a:pos x="52" y="63"/>
                  </a:cxn>
                  <a:cxn ang="0">
                    <a:pos x="52" y="69"/>
                  </a:cxn>
                  <a:cxn ang="0">
                    <a:pos x="51" y="156"/>
                  </a:cxn>
                  <a:cxn ang="0">
                    <a:pos x="53" y="164"/>
                  </a:cxn>
                  <a:cxn ang="0">
                    <a:pos x="65" y="165"/>
                  </a:cxn>
                  <a:cxn ang="0">
                    <a:pos x="131" y="155"/>
                  </a:cxn>
                  <a:cxn ang="0">
                    <a:pos x="193" y="137"/>
                  </a:cxn>
                  <a:cxn ang="0">
                    <a:pos x="193" y="25"/>
                  </a:cxn>
                  <a:cxn ang="0">
                    <a:pos x="184" y="17"/>
                  </a:cxn>
                  <a:cxn ang="0">
                    <a:pos x="164" y="8"/>
                  </a:cxn>
                  <a:cxn ang="0">
                    <a:pos x="158" y="3"/>
                  </a:cxn>
                  <a:cxn ang="0">
                    <a:pos x="166" y="0"/>
                  </a:cxn>
                  <a:cxn ang="0">
                    <a:pos x="188" y="3"/>
                  </a:cxn>
                  <a:cxn ang="0">
                    <a:pos x="205" y="9"/>
                  </a:cxn>
                  <a:cxn ang="0">
                    <a:pos x="211" y="13"/>
                  </a:cxn>
                  <a:cxn ang="0">
                    <a:pos x="212" y="18"/>
                  </a:cxn>
                  <a:cxn ang="0">
                    <a:pos x="212" y="23"/>
                  </a:cxn>
                  <a:cxn ang="0">
                    <a:pos x="210" y="198"/>
                  </a:cxn>
                  <a:cxn ang="0">
                    <a:pos x="209" y="237"/>
                  </a:cxn>
                  <a:cxn ang="0">
                    <a:pos x="205" y="261"/>
                  </a:cxn>
                  <a:cxn ang="0">
                    <a:pos x="197" y="269"/>
                  </a:cxn>
                  <a:cxn ang="0">
                    <a:pos x="193" y="257"/>
                  </a:cxn>
                  <a:cxn ang="0">
                    <a:pos x="193" y="143"/>
                  </a:cxn>
                  <a:cxn ang="0">
                    <a:pos x="130" y="166"/>
                  </a:cxn>
                  <a:cxn ang="0">
                    <a:pos x="49" y="185"/>
                  </a:cxn>
                  <a:cxn ang="0">
                    <a:pos x="38" y="180"/>
                  </a:cxn>
                  <a:cxn ang="0">
                    <a:pos x="34" y="167"/>
                  </a:cxn>
                  <a:cxn ang="0">
                    <a:pos x="33" y="73"/>
                  </a:cxn>
                  <a:cxn ang="0">
                    <a:pos x="24" y="65"/>
                  </a:cxn>
                </a:cxnLst>
                <a:rect l="0" t="0" r="r" b="b"/>
                <a:pathLst>
                  <a:path w="212" h="269">
                    <a:moveTo>
                      <a:pt x="24" y="65"/>
                    </a:moveTo>
                    <a:cubicBezTo>
                      <a:pt x="20" y="64"/>
                      <a:pt x="15" y="62"/>
                      <a:pt x="7" y="61"/>
                    </a:cubicBezTo>
                    <a:cubicBezTo>
                      <a:pt x="3" y="60"/>
                      <a:pt x="0" y="59"/>
                      <a:pt x="0" y="57"/>
                    </a:cubicBezTo>
                    <a:cubicBezTo>
                      <a:pt x="0" y="55"/>
                      <a:pt x="3" y="54"/>
                      <a:pt x="10" y="53"/>
                    </a:cubicBezTo>
                    <a:cubicBezTo>
                      <a:pt x="18" y="53"/>
                      <a:pt x="24" y="53"/>
                      <a:pt x="30" y="53"/>
                    </a:cubicBezTo>
                    <a:cubicBezTo>
                      <a:pt x="35" y="53"/>
                      <a:pt x="40" y="54"/>
                      <a:pt x="45" y="55"/>
                    </a:cubicBezTo>
                    <a:cubicBezTo>
                      <a:pt x="49" y="55"/>
                      <a:pt x="51" y="56"/>
                      <a:pt x="52" y="57"/>
                    </a:cubicBezTo>
                    <a:cubicBezTo>
                      <a:pt x="52" y="58"/>
                      <a:pt x="52" y="60"/>
                      <a:pt x="52" y="63"/>
                    </a:cubicBezTo>
                    <a:cubicBezTo>
                      <a:pt x="52" y="69"/>
                      <a:pt x="52" y="69"/>
                      <a:pt x="52" y="69"/>
                    </a:cubicBezTo>
                    <a:cubicBezTo>
                      <a:pt x="51" y="156"/>
                      <a:pt x="51" y="156"/>
                      <a:pt x="51" y="156"/>
                    </a:cubicBezTo>
                    <a:cubicBezTo>
                      <a:pt x="51" y="160"/>
                      <a:pt x="52" y="163"/>
                      <a:pt x="53" y="164"/>
                    </a:cubicBezTo>
                    <a:cubicBezTo>
                      <a:pt x="54" y="165"/>
                      <a:pt x="59" y="165"/>
                      <a:pt x="65" y="165"/>
                    </a:cubicBezTo>
                    <a:cubicBezTo>
                      <a:pt x="84" y="164"/>
                      <a:pt x="106" y="160"/>
                      <a:pt x="131" y="155"/>
                    </a:cubicBezTo>
                    <a:cubicBezTo>
                      <a:pt x="160" y="150"/>
                      <a:pt x="180" y="143"/>
                      <a:pt x="193" y="137"/>
                    </a:cubicBezTo>
                    <a:cubicBezTo>
                      <a:pt x="193" y="25"/>
                      <a:pt x="193" y="25"/>
                      <a:pt x="193" y="25"/>
                    </a:cubicBezTo>
                    <a:cubicBezTo>
                      <a:pt x="193" y="24"/>
                      <a:pt x="190" y="21"/>
                      <a:pt x="184" y="17"/>
                    </a:cubicBezTo>
                    <a:cubicBezTo>
                      <a:pt x="177" y="13"/>
                      <a:pt x="171" y="10"/>
                      <a:pt x="164" y="8"/>
                    </a:cubicBezTo>
                    <a:cubicBezTo>
                      <a:pt x="160" y="6"/>
                      <a:pt x="158" y="5"/>
                      <a:pt x="158" y="3"/>
                    </a:cubicBezTo>
                    <a:cubicBezTo>
                      <a:pt x="158" y="1"/>
                      <a:pt x="161" y="0"/>
                      <a:pt x="166" y="0"/>
                    </a:cubicBezTo>
                    <a:cubicBezTo>
                      <a:pt x="171" y="0"/>
                      <a:pt x="179" y="1"/>
                      <a:pt x="188" y="3"/>
                    </a:cubicBezTo>
                    <a:cubicBezTo>
                      <a:pt x="197" y="6"/>
                      <a:pt x="203" y="7"/>
                      <a:pt x="205" y="9"/>
                    </a:cubicBezTo>
                    <a:cubicBezTo>
                      <a:pt x="209" y="10"/>
                      <a:pt x="211" y="12"/>
                      <a:pt x="211" y="13"/>
                    </a:cubicBezTo>
                    <a:cubicBezTo>
                      <a:pt x="212" y="14"/>
                      <a:pt x="212" y="16"/>
                      <a:pt x="212" y="18"/>
                    </a:cubicBezTo>
                    <a:cubicBezTo>
                      <a:pt x="212" y="23"/>
                      <a:pt x="212" y="23"/>
                      <a:pt x="212" y="23"/>
                    </a:cubicBezTo>
                    <a:cubicBezTo>
                      <a:pt x="210" y="198"/>
                      <a:pt x="210" y="198"/>
                      <a:pt x="210" y="198"/>
                    </a:cubicBezTo>
                    <a:cubicBezTo>
                      <a:pt x="210" y="215"/>
                      <a:pt x="209" y="228"/>
                      <a:pt x="209" y="237"/>
                    </a:cubicBezTo>
                    <a:cubicBezTo>
                      <a:pt x="208" y="247"/>
                      <a:pt x="206" y="255"/>
                      <a:pt x="205" y="261"/>
                    </a:cubicBezTo>
                    <a:cubicBezTo>
                      <a:pt x="202" y="267"/>
                      <a:pt x="199" y="269"/>
                      <a:pt x="197" y="269"/>
                    </a:cubicBezTo>
                    <a:cubicBezTo>
                      <a:pt x="194" y="268"/>
                      <a:pt x="193" y="264"/>
                      <a:pt x="193" y="257"/>
                    </a:cubicBezTo>
                    <a:cubicBezTo>
                      <a:pt x="193" y="143"/>
                      <a:pt x="193" y="143"/>
                      <a:pt x="193" y="143"/>
                    </a:cubicBezTo>
                    <a:cubicBezTo>
                      <a:pt x="180" y="150"/>
                      <a:pt x="159" y="158"/>
                      <a:pt x="130" y="166"/>
                    </a:cubicBezTo>
                    <a:cubicBezTo>
                      <a:pt x="101" y="175"/>
                      <a:pt x="74" y="181"/>
                      <a:pt x="49" y="185"/>
                    </a:cubicBezTo>
                    <a:cubicBezTo>
                      <a:pt x="44" y="186"/>
                      <a:pt x="41" y="184"/>
                      <a:pt x="38" y="180"/>
                    </a:cubicBezTo>
                    <a:cubicBezTo>
                      <a:pt x="35" y="177"/>
                      <a:pt x="34" y="172"/>
                      <a:pt x="34" y="167"/>
                    </a:cubicBezTo>
                    <a:cubicBezTo>
                      <a:pt x="33" y="73"/>
                      <a:pt x="33" y="73"/>
                      <a:pt x="33" y="73"/>
                    </a:cubicBezTo>
                    <a:cubicBezTo>
                      <a:pt x="33" y="70"/>
                      <a:pt x="30" y="68"/>
                      <a:pt x="24" y="6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79" name="Freeform 23">
                <a:extLst>
                  <a:ext uri="{FF2B5EF4-FFF2-40B4-BE49-F238E27FC236}">
                    <a16:creationId xmlns:a16="http://schemas.microsoft.com/office/drawing/2014/main" id="{F3AE4E63-43C9-4A63-A25D-9AEB292A9F5C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2314456" y="4970205"/>
                <a:ext cx="187376" cy="194701"/>
              </a:xfrm>
              <a:custGeom>
                <a:avLst/>
                <a:gdLst/>
                <a:ahLst/>
                <a:cxnLst>
                  <a:cxn ang="0">
                    <a:pos x="21" y="66"/>
                  </a:cxn>
                  <a:cxn ang="0">
                    <a:pos x="7" y="60"/>
                  </a:cxn>
                  <a:cxn ang="0">
                    <a:pos x="4" y="59"/>
                  </a:cxn>
                  <a:cxn ang="0">
                    <a:pos x="0" y="56"/>
                  </a:cxn>
                  <a:cxn ang="0">
                    <a:pos x="9" y="53"/>
                  </a:cxn>
                  <a:cxn ang="0">
                    <a:pos x="32" y="54"/>
                  </a:cxn>
                  <a:cxn ang="0">
                    <a:pos x="51" y="58"/>
                  </a:cxn>
                  <a:cxn ang="0">
                    <a:pos x="75" y="58"/>
                  </a:cxn>
                  <a:cxn ang="0">
                    <a:pos x="95" y="56"/>
                  </a:cxn>
                  <a:cxn ang="0">
                    <a:pos x="102" y="54"/>
                  </a:cxn>
                  <a:cxn ang="0">
                    <a:pos x="106" y="52"/>
                  </a:cxn>
                  <a:cxn ang="0">
                    <a:pos x="115" y="48"/>
                  </a:cxn>
                  <a:cxn ang="0">
                    <a:pos x="134" y="48"/>
                  </a:cxn>
                  <a:cxn ang="0">
                    <a:pos x="145" y="54"/>
                  </a:cxn>
                  <a:cxn ang="0">
                    <a:pos x="136" y="62"/>
                  </a:cxn>
                  <a:cxn ang="0">
                    <a:pos x="90" y="64"/>
                  </a:cxn>
                  <a:cxn ang="0">
                    <a:pos x="53" y="65"/>
                  </a:cxn>
                  <a:cxn ang="0">
                    <a:pos x="51" y="65"/>
                  </a:cxn>
                  <a:cxn ang="0">
                    <a:pos x="48" y="65"/>
                  </a:cxn>
                  <a:cxn ang="0">
                    <a:pos x="47" y="69"/>
                  </a:cxn>
                  <a:cxn ang="0">
                    <a:pos x="46" y="120"/>
                  </a:cxn>
                  <a:cxn ang="0">
                    <a:pos x="47" y="164"/>
                  </a:cxn>
                  <a:cxn ang="0">
                    <a:pos x="50" y="172"/>
                  </a:cxn>
                  <a:cxn ang="0">
                    <a:pos x="60" y="173"/>
                  </a:cxn>
                  <a:cxn ang="0">
                    <a:pos x="123" y="160"/>
                  </a:cxn>
                  <a:cxn ang="0">
                    <a:pos x="183" y="139"/>
                  </a:cxn>
                  <a:cxn ang="0">
                    <a:pos x="183" y="25"/>
                  </a:cxn>
                  <a:cxn ang="0">
                    <a:pos x="175" y="17"/>
                  </a:cxn>
                  <a:cxn ang="0">
                    <a:pos x="156" y="8"/>
                  </a:cxn>
                  <a:cxn ang="0">
                    <a:pos x="149" y="4"/>
                  </a:cxn>
                  <a:cxn ang="0">
                    <a:pos x="159" y="0"/>
                  </a:cxn>
                  <a:cxn ang="0">
                    <a:pos x="179" y="3"/>
                  </a:cxn>
                  <a:cxn ang="0">
                    <a:pos x="197" y="8"/>
                  </a:cxn>
                  <a:cxn ang="0">
                    <a:pos x="202" y="12"/>
                  </a:cxn>
                  <a:cxn ang="0">
                    <a:pos x="202" y="17"/>
                  </a:cxn>
                  <a:cxn ang="0">
                    <a:pos x="201" y="22"/>
                  </a:cxn>
                  <a:cxn ang="0">
                    <a:pos x="201" y="134"/>
                  </a:cxn>
                  <a:cxn ang="0">
                    <a:pos x="213" y="134"/>
                  </a:cxn>
                  <a:cxn ang="0">
                    <a:pos x="223" y="132"/>
                  </a:cxn>
                  <a:cxn ang="0">
                    <a:pos x="228" y="129"/>
                  </a:cxn>
                  <a:cxn ang="0">
                    <a:pos x="234" y="127"/>
                  </a:cxn>
                  <a:cxn ang="0">
                    <a:pos x="248" y="126"/>
                  </a:cxn>
                  <a:cxn ang="0">
                    <a:pos x="257" y="128"/>
                  </a:cxn>
                  <a:cxn ang="0">
                    <a:pos x="260" y="133"/>
                  </a:cxn>
                  <a:cxn ang="0">
                    <a:pos x="258" y="138"/>
                  </a:cxn>
                  <a:cxn ang="0">
                    <a:pos x="251" y="141"/>
                  </a:cxn>
                  <a:cxn ang="0">
                    <a:pos x="201" y="142"/>
                  </a:cxn>
                  <a:cxn ang="0">
                    <a:pos x="201" y="193"/>
                  </a:cxn>
                  <a:cxn ang="0">
                    <a:pos x="199" y="242"/>
                  </a:cxn>
                  <a:cxn ang="0">
                    <a:pos x="194" y="264"/>
                  </a:cxn>
                  <a:cxn ang="0">
                    <a:pos x="187" y="269"/>
                  </a:cxn>
                  <a:cxn ang="0">
                    <a:pos x="183" y="257"/>
                  </a:cxn>
                  <a:cxn ang="0">
                    <a:pos x="183" y="145"/>
                  </a:cxn>
                  <a:cxn ang="0">
                    <a:pos x="114" y="173"/>
                  </a:cxn>
                  <a:cxn ang="0">
                    <a:pos x="43" y="189"/>
                  </a:cxn>
                  <a:cxn ang="0">
                    <a:pos x="34" y="182"/>
                  </a:cxn>
                  <a:cxn ang="0">
                    <a:pos x="29" y="166"/>
                  </a:cxn>
                  <a:cxn ang="0">
                    <a:pos x="28" y="74"/>
                  </a:cxn>
                  <a:cxn ang="0">
                    <a:pos x="21" y="66"/>
                  </a:cxn>
                </a:cxnLst>
                <a:rect l="0" t="0" r="r" b="b"/>
                <a:pathLst>
                  <a:path w="260" h="270">
                    <a:moveTo>
                      <a:pt x="21" y="66"/>
                    </a:moveTo>
                    <a:cubicBezTo>
                      <a:pt x="19" y="65"/>
                      <a:pt x="14" y="63"/>
                      <a:pt x="7" y="60"/>
                    </a:cubicBezTo>
                    <a:cubicBezTo>
                      <a:pt x="4" y="59"/>
                      <a:pt x="4" y="59"/>
                      <a:pt x="4" y="59"/>
                    </a:cubicBezTo>
                    <a:cubicBezTo>
                      <a:pt x="1" y="59"/>
                      <a:pt x="0" y="58"/>
                      <a:pt x="0" y="56"/>
                    </a:cubicBezTo>
                    <a:cubicBezTo>
                      <a:pt x="1" y="55"/>
                      <a:pt x="4" y="54"/>
                      <a:pt x="9" y="53"/>
                    </a:cubicBezTo>
                    <a:cubicBezTo>
                      <a:pt x="16" y="53"/>
                      <a:pt x="24" y="53"/>
                      <a:pt x="32" y="54"/>
                    </a:cubicBezTo>
                    <a:cubicBezTo>
                      <a:pt x="39" y="55"/>
                      <a:pt x="46" y="57"/>
                      <a:pt x="51" y="58"/>
                    </a:cubicBezTo>
                    <a:cubicBezTo>
                      <a:pt x="59" y="58"/>
                      <a:pt x="67" y="58"/>
                      <a:pt x="75" y="58"/>
                    </a:cubicBezTo>
                    <a:cubicBezTo>
                      <a:pt x="83" y="57"/>
                      <a:pt x="90" y="57"/>
                      <a:pt x="95" y="56"/>
                    </a:cubicBezTo>
                    <a:cubicBezTo>
                      <a:pt x="97" y="56"/>
                      <a:pt x="100" y="55"/>
                      <a:pt x="102" y="54"/>
                    </a:cubicBezTo>
                    <a:cubicBezTo>
                      <a:pt x="103" y="54"/>
                      <a:pt x="105" y="53"/>
                      <a:pt x="106" y="52"/>
                    </a:cubicBezTo>
                    <a:cubicBezTo>
                      <a:pt x="109" y="50"/>
                      <a:pt x="112" y="49"/>
                      <a:pt x="115" y="48"/>
                    </a:cubicBezTo>
                    <a:cubicBezTo>
                      <a:pt x="119" y="47"/>
                      <a:pt x="126" y="47"/>
                      <a:pt x="134" y="48"/>
                    </a:cubicBezTo>
                    <a:cubicBezTo>
                      <a:pt x="141" y="48"/>
                      <a:pt x="144" y="50"/>
                      <a:pt x="145" y="54"/>
                    </a:cubicBezTo>
                    <a:cubicBezTo>
                      <a:pt x="145" y="59"/>
                      <a:pt x="142" y="61"/>
                      <a:pt x="136" y="62"/>
                    </a:cubicBezTo>
                    <a:cubicBezTo>
                      <a:pt x="115" y="63"/>
                      <a:pt x="100" y="64"/>
                      <a:pt x="90" y="64"/>
                    </a:cubicBezTo>
                    <a:cubicBezTo>
                      <a:pt x="74" y="65"/>
                      <a:pt x="62" y="65"/>
                      <a:pt x="53" y="65"/>
                    </a:cubicBezTo>
                    <a:cubicBezTo>
                      <a:pt x="51" y="65"/>
                      <a:pt x="51" y="65"/>
                      <a:pt x="51" y="65"/>
                    </a:cubicBezTo>
                    <a:cubicBezTo>
                      <a:pt x="49" y="65"/>
                      <a:pt x="48" y="65"/>
                      <a:pt x="48" y="65"/>
                    </a:cubicBezTo>
                    <a:cubicBezTo>
                      <a:pt x="48" y="66"/>
                      <a:pt x="47" y="67"/>
                      <a:pt x="47" y="69"/>
                    </a:cubicBezTo>
                    <a:cubicBezTo>
                      <a:pt x="47" y="84"/>
                      <a:pt x="47" y="101"/>
                      <a:pt x="46" y="120"/>
                    </a:cubicBezTo>
                    <a:cubicBezTo>
                      <a:pt x="46" y="146"/>
                      <a:pt x="46" y="160"/>
                      <a:pt x="47" y="164"/>
                    </a:cubicBezTo>
                    <a:cubicBezTo>
                      <a:pt x="47" y="168"/>
                      <a:pt x="48" y="171"/>
                      <a:pt x="50" y="172"/>
                    </a:cubicBezTo>
                    <a:cubicBezTo>
                      <a:pt x="51" y="173"/>
                      <a:pt x="55" y="173"/>
                      <a:pt x="60" y="173"/>
                    </a:cubicBezTo>
                    <a:cubicBezTo>
                      <a:pt x="82" y="169"/>
                      <a:pt x="103" y="165"/>
                      <a:pt x="123" y="160"/>
                    </a:cubicBezTo>
                    <a:cubicBezTo>
                      <a:pt x="149" y="153"/>
                      <a:pt x="169" y="147"/>
                      <a:pt x="183" y="139"/>
                    </a:cubicBezTo>
                    <a:cubicBezTo>
                      <a:pt x="183" y="25"/>
                      <a:pt x="183" y="25"/>
                      <a:pt x="183" y="25"/>
                    </a:cubicBezTo>
                    <a:cubicBezTo>
                      <a:pt x="183" y="23"/>
                      <a:pt x="180" y="20"/>
                      <a:pt x="175" y="17"/>
                    </a:cubicBezTo>
                    <a:cubicBezTo>
                      <a:pt x="171" y="15"/>
                      <a:pt x="164" y="12"/>
                      <a:pt x="156" y="8"/>
                    </a:cubicBezTo>
                    <a:cubicBezTo>
                      <a:pt x="151" y="7"/>
                      <a:pt x="149" y="5"/>
                      <a:pt x="149" y="4"/>
                    </a:cubicBezTo>
                    <a:cubicBezTo>
                      <a:pt x="149" y="2"/>
                      <a:pt x="152" y="1"/>
                      <a:pt x="159" y="0"/>
                    </a:cubicBezTo>
                    <a:cubicBezTo>
                      <a:pt x="166" y="0"/>
                      <a:pt x="172" y="1"/>
                      <a:pt x="179" y="3"/>
                    </a:cubicBezTo>
                    <a:cubicBezTo>
                      <a:pt x="184" y="4"/>
                      <a:pt x="190" y="6"/>
                      <a:pt x="197" y="8"/>
                    </a:cubicBezTo>
                    <a:cubicBezTo>
                      <a:pt x="200" y="9"/>
                      <a:pt x="201" y="10"/>
                      <a:pt x="202" y="12"/>
                    </a:cubicBezTo>
                    <a:cubicBezTo>
                      <a:pt x="202" y="13"/>
                      <a:pt x="202" y="14"/>
                      <a:pt x="202" y="17"/>
                    </a:cubicBezTo>
                    <a:cubicBezTo>
                      <a:pt x="201" y="22"/>
                      <a:pt x="201" y="22"/>
                      <a:pt x="201" y="22"/>
                    </a:cubicBezTo>
                    <a:cubicBezTo>
                      <a:pt x="201" y="134"/>
                      <a:pt x="201" y="134"/>
                      <a:pt x="201" y="134"/>
                    </a:cubicBezTo>
                    <a:cubicBezTo>
                      <a:pt x="213" y="134"/>
                      <a:pt x="213" y="134"/>
                      <a:pt x="213" y="134"/>
                    </a:cubicBezTo>
                    <a:cubicBezTo>
                      <a:pt x="217" y="134"/>
                      <a:pt x="220" y="133"/>
                      <a:pt x="223" y="132"/>
                    </a:cubicBezTo>
                    <a:cubicBezTo>
                      <a:pt x="224" y="131"/>
                      <a:pt x="226" y="131"/>
                      <a:pt x="228" y="129"/>
                    </a:cubicBezTo>
                    <a:cubicBezTo>
                      <a:pt x="230" y="128"/>
                      <a:pt x="232" y="127"/>
                      <a:pt x="234" y="127"/>
                    </a:cubicBezTo>
                    <a:cubicBezTo>
                      <a:pt x="237" y="126"/>
                      <a:pt x="242" y="126"/>
                      <a:pt x="248" y="126"/>
                    </a:cubicBezTo>
                    <a:cubicBezTo>
                      <a:pt x="252" y="126"/>
                      <a:pt x="254" y="127"/>
                      <a:pt x="257" y="128"/>
                    </a:cubicBezTo>
                    <a:cubicBezTo>
                      <a:pt x="259" y="130"/>
                      <a:pt x="260" y="132"/>
                      <a:pt x="260" y="133"/>
                    </a:cubicBezTo>
                    <a:cubicBezTo>
                      <a:pt x="260" y="135"/>
                      <a:pt x="260" y="137"/>
                      <a:pt x="258" y="138"/>
                    </a:cubicBezTo>
                    <a:cubicBezTo>
                      <a:pt x="256" y="140"/>
                      <a:pt x="254" y="141"/>
                      <a:pt x="251" y="141"/>
                    </a:cubicBezTo>
                    <a:cubicBezTo>
                      <a:pt x="201" y="142"/>
                      <a:pt x="201" y="142"/>
                      <a:pt x="201" y="142"/>
                    </a:cubicBezTo>
                    <a:cubicBezTo>
                      <a:pt x="201" y="193"/>
                      <a:pt x="201" y="193"/>
                      <a:pt x="201" y="193"/>
                    </a:cubicBezTo>
                    <a:cubicBezTo>
                      <a:pt x="201" y="217"/>
                      <a:pt x="200" y="233"/>
                      <a:pt x="199" y="242"/>
                    </a:cubicBezTo>
                    <a:cubicBezTo>
                      <a:pt x="198" y="250"/>
                      <a:pt x="197" y="258"/>
                      <a:pt x="194" y="264"/>
                    </a:cubicBezTo>
                    <a:cubicBezTo>
                      <a:pt x="191" y="269"/>
                      <a:pt x="189" y="270"/>
                      <a:pt x="187" y="269"/>
                    </a:cubicBezTo>
                    <a:cubicBezTo>
                      <a:pt x="185" y="268"/>
                      <a:pt x="184" y="264"/>
                      <a:pt x="183" y="257"/>
                    </a:cubicBezTo>
                    <a:cubicBezTo>
                      <a:pt x="183" y="145"/>
                      <a:pt x="183" y="145"/>
                      <a:pt x="183" y="145"/>
                    </a:cubicBezTo>
                    <a:cubicBezTo>
                      <a:pt x="166" y="155"/>
                      <a:pt x="142" y="164"/>
                      <a:pt x="114" y="173"/>
                    </a:cubicBezTo>
                    <a:cubicBezTo>
                      <a:pt x="83" y="183"/>
                      <a:pt x="59" y="188"/>
                      <a:pt x="43" y="189"/>
                    </a:cubicBezTo>
                    <a:cubicBezTo>
                      <a:pt x="40" y="189"/>
                      <a:pt x="37" y="187"/>
                      <a:pt x="34" y="182"/>
                    </a:cubicBezTo>
                    <a:cubicBezTo>
                      <a:pt x="31" y="177"/>
                      <a:pt x="29" y="172"/>
                      <a:pt x="29" y="166"/>
                    </a:cubicBezTo>
                    <a:cubicBezTo>
                      <a:pt x="28" y="74"/>
                      <a:pt x="28" y="74"/>
                      <a:pt x="28" y="74"/>
                    </a:cubicBezTo>
                    <a:cubicBezTo>
                      <a:pt x="27" y="71"/>
                      <a:pt x="25" y="68"/>
                      <a:pt x="21" y="6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C3A00E2D-A151-4652-B71B-0C4F0D1B947B}"/>
                </a:ext>
              </a:extLst>
            </p:cNvPr>
            <p:cNvGrpSpPr/>
            <p:nvPr/>
          </p:nvGrpSpPr>
          <p:grpSpPr bwMode="black">
            <a:xfrm>
              <a:off x="6458681" y="3621984"/>
              <a:ext cx="757653" cy="292132"/>
              <a:chOff x="6651306" y="4916921"/>
              <a:chExt cx="760536" cy="303406"/>
            </a:xfrm>
            <a:grpFill/>
            <a:effectLst/>
          </p:grpSpPr>
          <p:sp>
            <p:nvSpPr>
              <p:cNvPr id="170" name="Freeform 18">
                <a:extLst>
                  <a:ext uri="{FF2B5EF4-FFF2-40B4-BE49-F238E27FC236}">
                    <a16:creationId xmlns:a16="http://schemas.microsoft.com/office/drawing/2014/main" id="{CDFE4562-739D-4A5C-A1B4-F5C48B22519B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7311516" y="4916921"/>
                <a:ext cx="48005" cy="50163"/>
              </a:xfrm>
              <a:custGeom>
                <a:avLst/>
                <a:gdLst/>
                <a:ahLst/>
                <a:cxnLst>
                  <a:cxn ang="0">
                    <a:pos x="30" y="0"/>
                  </a:cxn>
                  <a:cxn ang="0">
                    <a:pos x="92" y="28"/>
                  </a:cxn>
                  <a:cxn ang="0">
                    <a:pos x="59" y="96"/>
                  </a:cxn>
                  <a:cxn ang="0">
                    <a:pos x="0" y="63"/>
                  </a:cxn>
                  <a:cxn ang="0">
                    <a:pos x="30" y="0"/>
                  </a:cxn>
                </a:cxnLst>
                <a:rect l="0" t="0" r="r" b="b"/>
                <a:pathLst>
                  <a:path w="92" h="96">
                    <a:moveTo>
                      <a:pt x="30" y="0"/>
                    </a:moveTo>
                    <a:cubicBezTo>
                      <a:pt x="51" y="9"/>
                      <a:pt x="71" y="19"/>
                      <a:pt x="92" y="28"/>
                    </a:cubicBezTo>
                    <a:cubicBezTo>
                      <a:pt x="81" y="51"/>
                      <a:pt x="70" y="73"/>
                      <a:pt x="59" y="96"/>
                    </a:cubicBezTo>
                    <a:cubicBezTo>
                      <a:pt x="39" y="85"/>
                      <a:pt x="19" y="74"/>
                      <a:pt x="0" y="63"/>
                    </a:cubicBezTo>
                    <a:cubicBezTo>
                      <a:pt x="10" y="42"/>
                      <a:pt x="20" y="21"/>
                      <a:pt x="30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71" name="Freeform 19">
                <a:extLst>
                  <a:ext uri="{FF2B5EF4-FFF2-40B4-BE49-F238E27FC236}">
                    <a16:creationId xmlns:a16="http://schemas.microsoft.com/office/drawing/2014/main" id="{1B237F02-6BEB-42AA-9C4E-11891B130E15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6871106" y="4935800"/>
                <a:ext cx="540736" cy="284527"/>
              </a:xfrm>
              <a:custGeom>
                <a:avLst/>
                <a:gdLst/>
                <a:ahLst/>
                <a:cxnLst>
                  <a:cxn ang="0">
                    <a:pos x="741" y="202"/>
                  </a:cxn>
                  <a:cxn ang="0">
                    <a:pos x="762" y="204"/>
                  </a:cxn>
                  <a:cxn ang="0">
                    <a:pos x="837" y="294"/>
                  </a:cxn>
                  <a:cxn ang="0">
                    <a:pos x="898" y="284"/>
                  </a:cxn>
                  <a:cxn ang="0">
                    <a:pos x="946" y="202"/>
                  </a:cxn>
                  <a:cxn ang="0">
                    <a:pos x="944" y="280"/>
                  </a:cxn>
                  <a:cxn ang="0">
                    <a:pos x="998" y="294"/>
                  </a:cxn>
                  <a:cxn ang="0">
                    <a:pos x="998" y="284"/>
                  </a:cxn>
                  <a:cxn ang="0">
                    <a:pos x="985" y="232"/>
                  </a:cxn>
                  <a:cxn ang="0">
                    <a:pos x="1017" y="184"/>
                  </a:cxn>
                  <a:cxn ang="0">
                    <a:pos x="1021" y="186"/>
                  </a:cxn>
                  <a:cxn ang="0">
                    <a:pos x="1034" y="382"/>
                  </a:cxn>
                  <a:cxn ang="0">
                    <a:pos x="931" y="361"/>
                  </a:cxn>
                  <a:cxn ang="0">
                    <a:pos x="766" y="374"/>
                  </a:cxn>
                  <a:cxn ang="0">
                    <a:pos x="741" y="336"/>
                  </a:cxn>
                  <a:cxn ang="0">
                    <a:pos x="695" y="376"/>
                  </a:cxn>
                  <a:cxn ang="0">
                    <a:pos x="453" y="273"/>
                  </a:cxn>
                  <a:cxn ang="0">
                    <a:pos x="451" y="273"/>
                  </a:cxn>
                  <a:cxn ang="0">
                    <a:pos x="282" y="382"/>
                  </a:cxn>
                  <a:cxn ang="0">
                    <a:pos x="121" y="524"/>
                  </a:cxn>
                  <a:cxn ang="0">
                    <a:pos x="0" y="457"/>
                  </a:cxn>
                  <a:cxn ang="0">
                    <a:pos x="4" y="449"/>
                  </a:cxn>
                  <a:cxn ang="0">
                    <a:pos x="9" y="436"/>
                  </a:cxn>
                  <a:cxn ang="0">
                    <a:pos x="111" y="467"/>
                  </a:cxn>
                  <a:cxn ang="0">
                    <a:pos x="253" y="349"/>
                  </a:cxn>
                  <a:cxn ang="0">
                    <a:pos x="219" y="261"/>
                  </a:cxn>
                  <a:cxn ang="0">
                    <a:pos x="236" y="175"/>
                  </a:cxn>
                  <a:cxn ang="0">
                    <a:pos x="240" y="177"/>
                  </a:cxn>
                  <a:cxn ang="0">
                    <a:pos x="282" y="294"/>
                  </a:cxn>
                  <a:cxn ang="0">
                    <a:pos x="418" y="275"/>
                  </a:cxn>
                  <a:cxn ang="0">
                    <a:pos x="422" y="253"/>
                  </a:cxn>
                  <a:cxn ang="0">
                    <a:pos x="387" y="217"/>
                  </a:cxn>
                  <a:cxn ang="0">
                    <a:pos x="332" y="104"/>
                  </a:cxn>
                  <a:cxn ang="0">
                    <a:pos x="526" y="0"/>
                  </a:cxn>
                  <a:cxn ang="0">
                    <a:pos x="526" y="79"/>
                  </a:cxn>
                  <a:cxn ang="0">
                    <a:pos x="395" y="129"/>
                  </a:cxn>
                  <a:cxn ang="0">
                    <a:pos x="397" y="144"/>
                  </a:cxn>
                  <a:cxn ang="0">
                    <a:pos x="578" y="294"/>
                  </a:cxn>
                  <a:cxn ang="0">
                    <a:pos x="629" y="294"/>
                  </a:cxn>
                  <a:cxn ang="0">
                    <a:pos x="741" y="202"/>
                  </a:cxn>
                </a:cxnLst>
                <a:rect l="0" t="0" r="r" b="b"/>
                <a:pathLst>
                  <a:path w="1035" h="544">
                    <a:moveTo>
                      <a:pt x="741" y="202"/>
                    </a:moveTo>
                    <a:cubicBezTo>
                      <a:pt x="748" y="202"/>
                      <a:pt x="755" y="203"/>
                      <a:pt x="762" y="204"/>
                    </a:cubicBezTo>
                    <a:cubicBezTo>
                      <a:pt x="760" y="276"/>
                      <a:pt x="761" y="294"/>
                      <a:pt x="837" y="294"/>
                    </a:cubicBezTo>
                    <a:cubicBezTo>
                      <a:pt x="861" y="294"/>
                      <a:pt x="884" y="294"/>
                      <a:pt x="898" y="284"/>
                    </a:cubicBezTo>
                    <a:cubicBezTo>
                      <a:pt x="926" y="265"/>
                      <a:pt x="909" y="227"/>
                      <a:pt x="946" y="202"/>
                    </a:cubicBezTo>
                    <a:cubicBezTo>
                      <a:pt x="946" y="228"/>
                      <a:pt x="945" y="254"/>
                      <a:pt x="944" y="280"/>
                    </a:cubicBezTo>
                    <a:cubicBezTo>
                      <a:pt x="962" y="285"/>
                      <a:pt x="980" y="289"/>
                      <a:pt x="998" y="294"/>
                    </a:cubicBezTo>
                    <a:cubicBezTo>
                      <a:pt x="998" y="291"/>
                      <a:pt x="998" y="287"/>
                      <a:pt x="998" y="284"/>
                    </a:cubicBezTo>
                    <a:cubicBezTo>
                      <a:pt x="991" y="268"/>
                      <a:pt x="985" y="256"/>
                      <a:pt x="985" y="232"/>
                    </a:cubicBezTo>
                    <a:cubicBezTo>
                      <a:pt x="995" y="216"/>
                      <a:pt x="1006" y="200"/>
                      <a:pt x="1017" y="184"/>
                    </a:cubicBezTo>
                    <a:cubicBezTo>
                      <a:pt x="1018" y="185"/>
                      <a:pt x="1020" y="186"/>
                      <a:pt x="1021" y="186"/>
                    </a:cubicBezTo>
                    <a:cubicBezTo>
                      <a:pt x="1035" y="238"/>
                      <a:pt x="1035" y="312"/>
                      <a:pt x="1034" y="382"/>
                    </a:cubicBezTo>
                    <a:cubicBezTo>
                      <a:pt x="990" y="383"/>
                      <a:pt x="959" y="375"/>
                      <a:pt x="931" y="361"/>
                    </a:cubicBezTo>
                    <a:cubicBezTo>
                      <a:pt x="906" y="377"/>
                      <a:pt x="805" y="402"/>
                      <a:pt x="766" y="374"/>
                    </a:cubicBezTo>
                    <a:cubicBezTo>
                      <a:pt x="757" y="362"/>
                      <a:pt x="749" y="349"/>
                      <a:pt x="741" y="336"/>
                    </a:cubicBezTo>
                    <a:cubicBezTo>
                      <a:pt x="725" y="350"/>
                      <a:pt x="716" y="368"/>
                      <a:pt x="695" y="376"/>
                    </a:cubicBezTo>
                    <a:cubicBezTo>
                      <a:pt x="587" y="420"/>
                      <a:pt x="479" y="331"/>
                      <a:pt x="453" y="273"/>
                    </a:cubicBezTo>
                    <a:cubicBezTo>
                      <a:pt x="452" y="273"/>
                      <a:pt x="451" y="273"/>
                      <a:pt x="451" y="273"/>
                    </a:cubicBezTo>
                    <a:cubicBezTo>
                      <a:pt x="452" y="366"/>
                      <a:pt x="376" y="384"/>
                      <a:pt x="282" y="382"/>
                    </a:cubicBezTo>
                    <a:cubicBezTo>
                      <a:pt x="283" y="443"/>
                      <a:pt x="193" y="544"/>
                      <a:pt x="121" y="524"/>
                    </a:cubicBezTo>
                    <a:cubicBezTo>
                      <a:pt x="72" y="511"/>
                      <a:pt x="42" y="475"/>
                      <a:pt x="0" y="457"/>
                    </a:cubicBezTo>
                    <a:cubicBezTo>
                      <a:pt x="1" y="454"/>
                      <a:pt x="2" y="452"/>
                      <a:pt x="4" y="449"/>
                    </a:cubicBezTo>
                    <a:cubicBezTo>
                      <a:pt x="5" y="445"/>
                      <a:pt x="7" y="440"/>
                      <a:pt x="9" y="436"/>
                    </a:cubicBezTo>
                    <a:cubicBezTo>
                      <a:pt x="40" y="445"/>
                      <a:pt x="61" y="477"/>
                      <a:pt x="111" y="467"/>
                    </a:cubicBezTo>
                    <a:cubicBezTo>
                      <a:pt x="152" y="458"/>
                      <a:pt x="242" y="385"/>
                      <a:pt x="253" y="349"/>
                    </a:cubicBezTo>
                    <a:cubicBezTo>
                      <a:pt x="265" y="309"/>
                      <a:pt x="232" y="280"/>
                      <a:pt x="219" y="261"/>
                    </a:cubicBezTo>
                    <a:cubicBezTo>
                      <a:pt x="224" y="232"/>
                      <a:pt x="230" y="204"/>
                      <a:pt x="236" y="175"/>
                    </a:cubicBezTo>
                    <a:cubicBezTo>
                      <a:pt x="237" y="175"/>
                      <a:pt x="238" y="176"/>
                      <a:pt x="240" y="177"/>
                    </a:cubicBezTo>
                    <a:cubicBezTo>
                      <a:pt x="257" y="214"/>
                      <a:pt x="281" y="234"/>
                      <a:pt x="282" y="294"/>
                    </a:cubicBezTo>
                    <a:cubicBezTo>
                      <a:pt x="336" y="295"/>
                      <a:pt x="387" y="295"/>
                      <a:pt x="418" y="275"/>
                    </a:cubicBezTo>
                    <a:cubicBezTo>
                      <a:pt x="419" y="268"/>
                      <a:pt x="421" y="261"/>
                      <a:pt x="422" y="253"/>
                    </a:cubicBezTo>
                    <a:cubicBezTo>
                      <a:pt x="415" y="237"/>
                      <a:pt x="403" y="225"/>
                      <a:pt x="387" y="217"/>
                    </a:cubicBezTo>
                    <a:cubicBezTo>
                      <a:pt x="356" y="238"/>
                      <a:pt x="307" y="157"/>
                      <a:pt x="332" y="104"/>
                    </a:cubicBezTo>
                    <a:cubicBezTo>
                      <a:pt x="352" y="60"/>
                      <a:pt x="472" y="14"/>
                      <a:pt x="526" y="0"/>
                    </a:cubicBezTo>
                    <a:cubicBezTo>
                      <a:pt x="526" y="26"/>
                      <a:pt x="526" y="53"/>
                      <a:pt x="526" y="79"/>
                    </a:cubicBezTo>
                    <a:cubicBezTo>
                      <a:pt x="489" y="84"/>
                      <a:pt x="418" y="105"/>
                      <a:pt x="395" y="129"/>
                    </a:cubicBezTo>
                    <a:cubicBezTo>
                      <a:pt x="396" y="134"/>
                      <a:pt x="396" y="139"/>
                      <a:pt x="397" y="144"/>
                    </a:cubicBezTo>
                    <a:cubicBezTo>
                      <a:pt x="407" y="164"/>
                      <a:pt x="552" y="288"/>
                      <a:pt x="578" y="294"/>
                    </a:cubicBezTo>
                    <a:cubicBezTo>
                      <a:pt x="595" y="294"/>
                      <a:pt x="612" y="294"/>
                      <a:pt x="629" y="294"/>
                    </a:cubicBezTo>
                    <a:cubicBezTo>
                      <a:pt x="702" y="294"/>
                      <a:pt x="742" y="274"/>
                      <a:pt x="741" y="20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72" name="Freeform 20">
                <a:extLst>
                  <a:ext uri="{FF2B5EF4-FFF2-40B4-BE49-F238E27FC236}">
                    <a16:creationId xmlns:a16="http://schemas.microsoft.com/office/drawing/2014/main" id="{AE240561-1C3E-4D21-83BB-05F90AED4A1D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7305313" y="4957645"/>
                <a:ext cx="87111" cy="63378"/>
              </a:xfrm>
              <a:custGeom>
                <a:avLst/>
                <a:gdLst/>
                <a:ahLst/>
                <a:cxnLst>
                  <a:cxn ang="0">
                    <a:pos x="107" y="0"/>
                  </a:cxn>
                  <a:cxn ang="0">
                    <a:pos x="167" y="33"/>
                  </a:cxn>
                  <a:cxn ang="0">
                    <a:pos x="131" y="96"/>
                  </a:cxn>
                  <a:cxn ang="0">
                    <a:pos x="83" y="73"/>
                  </a:cxn>
                  <a:cxn ang="0">
                    <a:pos x="56" y="121"/>
                  </a:cxn>
                  <a:cxn ang="0">
                    <a:pos x="0" y="91"/>
                  </a:cxn>
                  <a:cxn ang="0">
                    <a:pos x="35" y="25"/>
                  </a:cxn>
                  <a:cxn ang="0">
                    <a:pos x="84" y="46"/>
                  </a:cxn>
                  <a:cxn ang="0">
                    <a:pos x="107" y="0"/>
                  </a:cxn>
                </a:cxnLst>
                <a:rect l="0" t="0" r="r" b="b"/>
                <a:pathLst>
                  <a:path w="167" h="121">
                    <a:moveTo>
                      <a:pt x="107" y="0"/>
                    </a:moveTo>
                    <a:cubicBezTo>
                      <a:pt x="127" y="11"/>
                      <a:pt x="147" y="22"/>
                      <a:pt x="167" y="33"/>
                    </a:cubicBezTo>
                    <a:cubicBezTo>
                      <a:pt x="155" y="54"/>
                      <a:pt x="143" y="75"/>
                      <a:pt x="131" y="96"/>
                    </a:cubicBezTo>
                    <a:cubicBezTo>
                      <a:pt x="116" y="89"/>
                      <a:pt x="98" y="72"/>
                      <a:pt x="83" y="73"/>
                    </a:cubicBezTo>
                    <a:cubicBezTo>
                      <a:pt x="74" y="89"/>
                      <a:pt x="65" y="105"/>
                      <a:pt x="56" y="121"/>
                    </a:cubicBezTo>
                    <a:cubicBezTo>
                      <a:pt x="37" y="111"/>
                      <a:pt x="19" y="101"/>
                      <a:pt x="0" y="91"/>
                    </a:cubicBezTo>
                    <a:cubicBezTo>
                      <a:pt x="4" y="71"/>
                      <a:pt x="21" y="38"/>
                      <a:pt x="35" y="25"/>
                    </a:cubicBezTo>
                    <a:cubicBezTo>
                      <a:pt x="49" y="32"/>
                      <a:pt x="70" y="48"/>
                      <a:pt x="84" y="46"/>
                    </a:cubicBezTo>
                    <a:cubicBezTo>
                      <a:pt x="92" y="31"/>
                      <a:pt x="100" y="16"/>
                      <a:pt x="107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73" name="Freeform 21">
                <a:extLst>
                  <a:ext uri="{FF2B5EF4-FFF2-40B4-BE49-F238E27FC236}">
                    <a16:creationId xmlns:a16="http://schemas.microsoft.com/office/drawing/2014/main" id="{2D19CA3E-39A1-4F00-93E9-E1674B69CEBF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6651306" y="5016168"/>
                <a:ext cx="223576" cy="145365"/>
              </a:xfrm>
              <a:custGeom>
                <a:avLst/>
                <a:gdLst/>
                <a:ahLst/>
                <a:cxnLst>
                  <a:cxn ang="0">
                    <a:pos x="421" y="228"/>
                  </a:cxn>
                  <a:cxn ang="0">
                    <a:pos x="202" y="226"/>
                  </a:cxn>
                  <a:cxn ang="0">
                    <a:pos x="121" y="161"/>
                  </a:cxn>
                  <a:cxn ang="0">
                    <a:pos x="18" y="278"/>
                  </a:cxn>
                  <a:cxn ang="0">
                    <a:pos x="0" y="268"/>
                  </a:cxn>
                  <a:cxn ang="0">
                    <a:pos x="138" y="75"/>
                  </a:cxn>
                  <a:cxn ang="0">
                    <a:pos x="219" y="140"/>
                  </a:cxn>
                  <a:cxn ang="0">
                    <a:pos x="388" y="140"/>
                  </a:cxn>
                  <a:cxn ang="0">
                    <a:pos x="353" y="75"/>
                  </a:cxn>
                  <a:cxn ang="0">
                    <a:pos x="378" y="0"/>
                  </a:cxn>
                  <a:cxn ang="0">
                    <a:pos x="382" y="2"/>
                  </a:cxn>
                  <a:cxn ang="0">
                    <a:pos x="409" y="44"/>
                  </a:cxn>
                  <a:cxn ang="0">
                    <a:pos x="421" y="228"/>
                  </a:cxn>
                </a:cxnLst>
                <a:rect l="0" t="0" r="r" b="b"/>
                <a:pathLst>
                  <a:path w="428" h="278">
                    <a:moveTo>
                      <a:pt x="421" y="228"/>
                    </a:moveTo>
                    <a:cubicBezTo>
                      <a:pt x="348" y="227"/>
                      <a:pt x="275" y="227"/>
                      <a:pt x="202" y="226"/>
                    </a:cubicBezTo>
                    <a:cubicBezTo>
                      <a:pt x="165" y="214"/>
                      <a:pt x="154" y="175"/>
                      <a:pt x="121" y="161"/>
                    </a:cubicBezTo>
                    <a:cubicBezTo>
                      <a:pt x="69" y="148"/>
                      <a:pt x="40" y="248"/>
                      <a:pt x="18" y="278"/>
                    </a:cubicBezTo>
                    <a:cubicBezTo>
                      <a:pt x="12" y="275"/>
                      <a:pt x="6" y="272"/>
                      <a:pt x="0" y="268"/>
                    </a:cubicBezTo>
                    <a:cubicBezTo>
                      <a:pt x="10" y="215"/>
                      <a:pt x="80" y="75"/>
                      <a:pt x="138" y="75"/>
                    </a:cubicBezTo>
                    <a:cubicBezTo>
                      <a:pt x="169" y="90"/>
                      <a:pt x="187" y="130"/>
                      <a:pt x="219" y="140"/>
                    </a:cubicBezTo>
                    <a:cubicBezTo>
                      <a:pt x="275" y="140"/>
                      <a:pt x="332" y="140"/>
                      <a:pt x="388" y="140"/>
                    </a:cubicBezTo>
                    <a:cubicBezTo>
                      <a:pt x="384" y="109"/>
                      <a:pt x="367" y="95"/>
                      <a:pt x="353" y="75"/>
                    </a:cubicBezTo>
                    <a:cubicBezTo>
                      <a:pt x="362" y="50"/>
                      <a:pt x="370" y="25"/>
                      <a:pt x="378" y="0"/>
                    </a:cubicBezTo>
                    <a:cubicBezTo>
                      <a:pt x="380" y="0"/>
                      <a:pt x="381" y="1"/>
                      <a:pt x="382" y="2"/>
                    </a:cubicBezTo>
                    <a:cubicBezTo>
                      <a:pt x="391" y="16"/>
                      <a:pt x="400" y="30"/>
                      <a:pt x="409" y="44"/>
                    </a:cubicBezTo>
                    <a:cubicBezTo>
                      <a:pt x="428" y="89"/>
                      <a:pt x="421" y="166"/>
                      <a:pt x="421" y="22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74" name="Freeform 22">
                <a:extLst>
                  <a:ext uri="{FF2B5EF4-FFF2-40B4-BE49-F238E27FC236}">
                    <a16:creationId xmlns:a16="http://schemas.microsoft.com/office/drawing/2014/main" id="{626A94CC-9FC5-482F-A9BA-69BA5FEE64E4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6780759" y="5149667"/>
                <a:ext cx="87111" cy="65266"/>
              </a:xfrm>
              <a:custGeom>
                <a:avLst/>
                <a:gdLst/>
                <a:ahLst/>
                <a:cxnLst>
                  <a:cxn ang="0">
                    <a:pos x="107" y="0"/>
                  </a:cxn>
                  <a:cxn ang="0">
                    <a:pos x="167" y="33"/>
                  </a:cxn>
                  <a:cxn ang="0">
                    <a:pos x="130" y="96"/>
                  </a:cxn>
                  <a:cxn ang="0">
                    <a:pos x="84" y="71"/>
                  </a:cxn>
                  <a:cxn ang="0">
                    <a:pos x="58" y="125"/>
                  </a:cxn>
                  <a:cxn ang="0">
                    <a:pos x="0" y="90"/>
                  </a:cxn>
                  <a:cxn ang="0">
                    <a:pos x="34" y="29"/>
                  </a:cxn>
                  <a:cxn ang="0">
                    <a:pos x="82" y="52"/>
                  </a:cxn>
                  <a:cxn ang="0">
                    <a:pos x="107" y="0"/>
                  </a:cxn>
                </a:cxnLst>
                <a:rect l="0" t="0" r="r" b="b"/>
                <a:pathLst>
                  <a:path w="167" h="125">
                    <a:moveTo>
                      <a:pt x="107" y="0"/>
                    </a:moveTo>
                    <a:cubicBezTo>
                      <a:pt x="127" y="11"/>
                      <a:pt x="147" y="22"/>
                      <a:pt x="167" y="33"/>
                    </a:cubicBezTo>
                    <a:cubicBezTo>
                      <a:pt x="155" y="54"/>
                      <a:pt x="143" y="75"/>
                      <a:pt x="130" y="96"/>
                    </a:cubicBezTo>
                    <a:cubicBezTo>
                      <a:pt x="115" y="88"/>
                      <a:pt x="100" y="79"/>
                      <a:pt x="84" y="71"/>
                    </a:cubicBezTo>
                    <a:cubicBezTo>
                      <a:pt x="75" y="89"/>
                      <a:pt x="66" y="107"/>
                      <a:pt x="58" y="125"/>
                    </a:cubicBezTo>
                    <a:cubicBezTo>
                      <a:pt x="38" y="113"/>
                      <a:pt x="19" y="102"/>
                      <a:pt x="0" y="90"/>
                    </a:cubicBezTo>
                    <a:cubicBezTo>
                      <a:pt x="11" y="70"/>
                      <a:pt x="23" y="49"/>
                      <a:pt x="34" y="29"/>
                    </a:cubicBezTo>
                    <a:cubicBezTo>
                      <a:pt x="50" y="36"/>
                      <a:pt x="66" y="44"/>
                      <a:pt x="82" y="52"/>
                    </a:cubicBezTo>
                    <a:cubicBezTo>
                      <a:pt x="91" y="35"/>
                      <a:pt x="99" y="17"/>
                      <a:pt x="107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8D0BF9BF-3688-4B06-98B2-754441CC0EC4}"/>
                </a:ext>
              </a:extLst>
            </p:cNvPr>
            <p:cNvGrpSpPr/>
            <p:nvPr/>
          </p:nvGrpSpPr>
          <p:grpSpPr bwMode="black">
            <a:xfrm>
              <a:off x="3754836" y="4680693"/>
              <a:ext cx="1190590" cy="232649"/>
              <a:chOff x="3393928" y="4967561"/>
              <a:chExt cx="999744" cy="202126"/>
            </a:xfrm>
            <a:grpFill/>
            <a:effectLst/>
          </p:grpSpPr>
          <p:sp>
            <p:nvSpPr>
              <p:cNvPr id="161" name="Freeform 27">
                <a:extLst>
                  <a:ext uri="{FF2B5EF4-FFF2-40B4-BE49-F238E27FC236}">
                    <a16:creationId xmlns:a16="http://schemas.microsoft.com/office/drawing/2014/main" id="{735D3729-C456-4E65-8B22-005E6FCFE232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3393928" y="4976579"/>
                <a:ext cx="160146" cy="147396"/>
              </a:xfrm>
              <a:custGeom>
                <a:avLst/>
                <a:gdLst/>
                <a:ahLst/>
                <a:cxnLst>
                  <a:cxn ang="0">
                    <a:pos x="185" y="201"/>
                  </a:cxn>
                  <a:cxn ang="0">
                    <a:pos x="185" y="73"/>
                  </a:cxn>
                  <a:cxn ang="0">
                    <a:pos x="185" y="59"/>
                  </a:cxn>
                  <a:cxn ang="0">
                    <a:pos x="186" y="47"/>
                  </a:cxn>
                  <a:cxn ang="0">
                    <a:pos x="186" y="37"/>
                  </a:cxn>
                  <a:cxn ang="0">
                    <a:pos x="187" y="30"/>
                  </a:cxn>
                  <a:cxn ang="0">
                    <a:pos x="186" y="30"/>
                  </a:cxn>
                  <a:cxn ang="0">
                    <a:pos x="185" y="35"/>
                  </a:cxn>
                  <a:cxn ang="0">
                    <a:pos x="184" y="41"/>
                  </a:cxn>
                  <a:cxn ang="0">
                    <a:pos x="182" y="47"/>
                  </a:cxn>
                  <a:cxn ang="0">
                    <a:pos x="180" y="52"/>
                  </a:cxn>
                  <a:cxn ang="0">
                    <a:pos x="119" y="201"/>
                  </a:cxn>
                  <a:cxn ang="0">
                    <a:pos x="98" y="201"/>
                  </a:cxn>
                  <a:cxn ang="0">
                    <a:pos x="36" y="54"/>
                  </a:cxn>
                  <a:cxn ang="0">
                    <a:pos x="35" y="49"/>
                  </a:cxn>
                  <a:cxn ang="0">
                    <a:pos x="33" y="42"/>
                  </a:cxn>
                  <a:cxn ang="0">
                    <a:pos x="32" y="35"/>
                  </a:cxn>
                  <a:cxn ang="0">
                    <a:pos x="30" y="30"/>
                  </a:cxn>
                  <a:cxn ang="0">
                    <a:pos x="30" y="30"/>
                  </a:cxn>
                  <a:cxn ang="0">
                    <a:pos x="30" y="38"/>
                  </a:cxn>
                  <a:cxn ang="0">
                    <a:pos x="31" y="50"/>
                  </a:cxn>
                  <a:cxn ang="0">
                    <a:pos x="31" y="63"/>
                  </a:cxn>
                  <a:cxn ang="0">
                    <a:pos x="31" y="77"/>
                  </a:cxn>
                  <a:cxn ang="0">
                    <a:pos x="31" y="201"/>
                  </a:cxn>
                  <a:cxn ang="0">
                    <a:pos x="0" y="201"/>
                  </a:cxn>
                  <a:cxn ang="0">
                    <a:pos x="0" y="0"/>
                  </a:cxn>
                  <a:cxn ang="0">
                    <a:pos x="48" y="0"/>
                  </a:cxn>
                  <a:cxn ang="0">
                    <a:pos x="99" y="127"/>
                  </a:cxn>
                  <a:cxn ang="0">
                    <a:pos x="101" y="134"/>
                  </a:cxn>
                  <a:cxn ang="0">
                    <a:pos x="104" y="141"/>
                  </a:cxn>
                  <a:cxn ang="0">
                    <a:pos x="107" y="149"/>
                  </a:cxn>
                  <a:cxn ang="0">
                    <a:pos x="108" y="155"/>
                  </a:cxn>
                  <a:cxn ang="0">
                    <a:pos x="109" y="155"/>
                  </a:cxn>
                  <a:cxn ang="0">
                    <a:pos x="111" y="149"/>
                  </a:cxn>
                  <a:cxn ang="0">
                    <a:pos x="114" y="141"/>
                  </a:cxn>
                  <a:cxn ang="0">
                    <a:pos x="117" y="133"/>
                  </a:cxn>
                  <a:cxn ang="0">
                    <a:pos x="120" y="127"/>
                  </a:cxn>
                  <a:cxn ang="0">
                    <a:pos x="172" y="0"/>
                  </a:cxn>
                  <a:cxn ang="0">
                    <a:pos x="218" y="0"/>
                  </a:cxn>
                  <a:cxn ang="0">
                    <a:pos x="218" y="201"/>
                  </a:cxn>
                  <a:cxn ang="0">
                    <a:pos x="185" y="201"/>
                  </a:cxn>
                </a:cxnLst>
                <a:rect l="0" t="0" r="r" b="b"/>
                <a:pathLst>
                  <a:path w="218" h="201">
                    <a:moveTo>
                      <a:pt x="185" y="201"/>
                    </a:moveTo>
                    <a:cubicBezTo>
                      <a:pt x="185" y="73"/>
                      <a:pt x="185" y="73"/>
                      <a:pt x="185" y="73"/>
                    </a:cubicBezTo>
                    <a:cubicBezTo>
                      <a:pt x="185" y="68"/>
                      <a:pt x="185" y="64"/>
                      <a:pt x="185" y="59"/>
                    </a:cubicBezTo>
                    <a:cubicBezTo>
                      <a:pt x="185" y="55"/>
                      <a:pt x="185" y="51"/>
                      <a:pt x="186" y="47"/>
                    </a:cubicBezTo>
                    <a:cubicBezTo>
                      <a:pt x="186" y="43"/>
                      <a:pt x="186" y="39"/>
                      <a:pt x="186" y="37"/>
                    </a:cubicBezTo>
                    <a:cubicBezTo>
                      <a:pt x="186" y="34"/>
                      <a:pt x="186" y="31"/>
                      <a:pt x="187" y="30"/>
                    </a:cubicBezTo>
                    <a:cubicBezTo>
                      <a:pt x="186" y="30"/>
                      <a:pt x="186" y="30"/>
                      <a:pt x="186" y="30"/>
                    </a:cubicBezTo>
                    <a:cubicBezTo>
                      <a:pt x="186" y="31"/>
                      <a:pt x="185" y="33"/>
                      <a:pt x="185" y="35"/>
                    </a:cubicBezTo>
                    <a:cubicBezTo>
                      <a:pt x="185" y="37"/>
                      <a:pt x="184" y="39"/>
                      <a:pt x="184" y="41"/>
                    </a:cubicBezTo>
                    <a:cubicBezTo>
                      <a:pt x="183" y="43"/>
                      <a:pt x="183" y="45"/>
                      <a:pt x="182" y="47"/>
                    </a:cubicBezTo>
                    <a:cubicBezTo>
                      <a:pt x="181" y="49"/>
                      <a:pt x="181" y="51"/>
                      <a:pt x="180" y="52"/>
                    </a:cubicBezTo>
                    <a:cubicBezTo>
                      <a:pt x="119" y="201"/>
                      <a:pt x="119" y="201"/>
                      <a:pt x="119" y="201"/>
                    </a:cubicBezTo>
                    <a:cubicBezTo>
                      <a:pt x="98" y="201"/>
                      <a:pt x="98" y="201"/>
                      <a:pt x="98" y="201"/>
                    </a:cubicBezTo>
                    <a:cubicBezTo>
                      <a:pt x="36" y="54"/>
                      <a:pt x="36" y="54"/>
                      <a:pt x="36" y="54"/>
                    </a:cubicBezTo>
                    <a:cubicBezTo>
                      <a:pt x="36" y="52"/>
                      <a:pt x="35" y="51"/>
                      <a:pt x="35" y="49"/>
                    </a:cubicBezTo>
                    <a:cubicBezTo>
                      <a:pt x="34" y="47"/>
                      <a:pt x="34" y="44"/>
                      <a:pt x="33" y="42"/>
                    </a:cubicBezTo>
                    <a:cubicBezTo>
                      <a:pt x="33" y="40"/>
                      <a:pt x="32" y="37"/>
                      <a:pt x="32" y="35"/>
                    </a:cubicBezTo>
                    <a:cubicBezTo>
                      <a:pt x="31" y="33"/>
                      <a:pt x="31" y="31"/>
                      <a:pt x="30" y="30"/>
                    </a:cubicBezTo>
                    <a:cubicBezTo>
                      <a:pt x="30" y="30"/>
                      <a:pt x="30" y="30"/>
                      <a:pt x="30" y="30"/>
                    </a:cubicBezTo>
                    <a:cubicBezTo>
                      <a:pt x="30" y="31"/>
                      <a:pt x="30" y="34"/>
                      <a:pt x="30" y="38"/>
                    </a:cubicBezTo>
                    <a:cubicBezTo>
                      <a:pt x="30" y="41"/>
                      <a:pt x="30" y="45"/>
                      <a:pt x="31" y="50"/>
                    </a:cubicBezTo>
                    <a:cubicBezTo>
                      <a:pt x="31" y="54"/>
                      <a:pt x="31" y="59"/>
                      <a:pt x="31" y="63"/>
                    </a:cubicBezTo>
                    <a:cubicBezTo>
                      <a:pt x="31" y="68"/>
                      <a:pt x="31" y="73"/>
                      <a:pt x="31" y="77"/>
                    </a:cubicBezTo>
                    <a:cubicBezTo>
                      <a:pt x="31" y="201"/>
                      <a:pt x="31" y="201"/>
                      <a:pt x="31" y="201"/>
                    </a:cubicBezTo>
                    <a:cubicBezTo>
                      <a:pt x="0" y="201"/>
                      <a:pt x="0" y="201"/>
                      <a:pt x="0" y="20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48" y="0"/>
                      <a:pt x="48" y="0"/>
                      <a:pt x="48" y="0"/>
                    </a:cubicBezTo>
                    <a:cubicBezTo>
                      <a:pt x="99" y="127"/>
                      <a:pt x="99" y="127"/>
                      <a:pt x="99" y="127"/>
                    </a:cubicBezTo>
                    <a:cubicBezTo>
                      <a:pt x="100" y="129"/>
                      <a:pt x="101" y="131"/>
                      <a:pt x="101" y="134"/>
                    </a:cubicBezTo>
                    <a:cubicBezTo>
                      <a:pt x="102" y="136"/>
                      <a:pt x="103" y="139"/>
                      <a:pt x="104" y="141"/>
                    </a:cubicBezTo>
                    <a:cubicBezTo>
                      <a:pt x="105" y="144"/>
                      <a:pt x="106" y="147"/>
                      <a:pt x="107" y="149"/>
                    </a:cubicBezTo>
                    <a:cubicBezTo>
                      <a:pt x="107" y="151"/>
                      <a:pt x="108" y="153"/>
                      <a:pt x="108" y="155"/>
                    </a:cubicBezTo>
                    <a:cubicBezTo>
                      <a:pt x="109" y="155"/>
                      <a:pt x="109" y="155"/>
                      <a:pt x="109" y="155"/>
                    </a:cubicBezTo>
                    <a:cubicBezTo>
                      <a:pt x="109" y="153"/>
                      <a:pt x="110" y="151"/>
                      <a:pt x="111" y="149"/>
                    </a:cubicBezTo>
                    <a:cubicBezTo>
                      <a:pt x="112" y="146"/>
                      <a:pt x="113" y="144"/>
                      <a:pt x="114" y="141"/>
                    </a:cubicBezTo>
                    <a:cubicBezTo>
                      <a:pt x="115" y="139"/>
                      <a:pt x="116" y="136"/>
                      <a:pt x="117" y="133"/>
                    </a:cubicBezTo>
                    <a:cubicBezTo>
                      <a:pt x="118" y="131"/>
                      <a:pt x="119" y="129"/>
                      <a:pt x="120" y="127"/>
                    </a:cubicBezTo>
                    <a:cubicBezTo>
                      <a:pt x="172" y="0"/>
                      <a:pt x="172" y="0"/>
                      <a:pt x="172" y="0"/>
                    </a:cubicBezTo>
                    <a:cubicBezTo>
                      <a:pt x="218" y="0"/>
                      <a:pt x="218" y="0"/>
                      <a:pt x="218" y="0"/>
                    </a:cubicBezTo>
                    <a:cubicBezTo>
                      <a:pt x="218" y="201"/>
                      <a:pt x="218" y="201"/>
                      <a:pt x="218" y="201"/>
                    </a:cubicBezTo>
                    <a:lnTo>
                      <a:pt x="185" y="20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62" name="Freeform 28">
                <a:extLst>
                  <a:ext uri="{FF2B5EF4-FFF2-40B4-BE49-F238E27FC236}">
                    <a16:creationId xmlns:a16="http://schemas.microsoft.com/office/drawing/2014/main" id="{8FEB77B4-083D-442C-8379-45F0BE1BA3AC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3582060" y="5018248"/>
                <a:ext cx="93911" cy="108837"/>
              </a:xfrm>
              <a:custGeom>
                <a:avLst/>
                <a:gdLst/>
                <a:ahLst/>
                <a:cxnLst>
                  <a:cxn ang="0">
                    <a:pos x="95" y="144"/>
                  </a:cxn>
                  <a:cxn ang="0">
                    <a:pos x="95" y="123"/>
                  </a:cxn>
                  <a:cxn ang="0">
                    <a:pos x="95" y="123"/>
                  </a:cxn>
                  <a:cxn ang="0">
                    <a:pos x="87" y="132"/>
                  </a:cxn>
                  <a:cxn ang="0">
                    <a:pos x="78" y="140"/>
                  </a:cxn>
                  <a:cxn ang="0">
                    <a:pos x="65" y="146"/>
                  </a:cxn>
                  <a:cxn ang="0">
                    <a:pos x="51" y="148"/>
                  </a:cxn>
                  <a:cxn ang="0">
                    <a:pos x="13" y="133"/>
                  </a:cxn>
                  <a:cxn ang="0">
                    <a:pos x="0" y="88"/>
                  </a:cxn>
                  <a:cxn ang="0">
                    <a:pos x="0" y="0"/>
                  </a:cxn>
                  <a:cxn ang="0">
                    <a:pos x="33" y="0"/>
                  </a:cxn>
                  <a:cxn ang="0">
                    <a:pos x="33" y="84"/>
                  </a:cxn>
                  <a:cxn ang="0">
                    <a:pos x="35" y="101"/>
                  </a:cxn>
                  <a:cxn ang="0">
                    <a:pos x="41" y="113"/>
                  </a:cxn>
                  <a:cxn ang="0">
                    <a:pos x="50" y="119"/>
                  </a:cxn>
                  <a:cxn ang="0">
                    <a:pos x="62" y="121"/>
                  </a:cxn>
                  <a:cxn ang="0">
                    <a:pos x="75" y="119"/>
                  </a:cxn>
                  <a:cxn ang="0">
                    <a:pos x="86" y="111"/>
                  </a:cxn>
                  <a:cxn ang="0">
                    <a:pos x="93" y="100"/>
                  </a:cxn>
                  <a:cxn ang="0">
                    <a:pos x="95" y="84"/>
                  </a:cxn>
                  <a:cxn ang="0">
                    <a:pos x="95" y="0"/>
                  </a:cxn>
                  <a:cxn ang="0">
                    <a:pos x="128" y="0"/>
                  </a:cxn>
                  <a:cxn ang="0">
                    <a:pos x="128" y="144"/>
                  </a:cxn>
                  <a:cxn ang="0">
                    <a:pos x="95" y="144"/>
                  </a:cxn>
                </a:cxnLst>
                <a:rect l="0" t="0" r="r" b="b"/>
                <a:pathLst>
                  <a:path w="128" h="148">
                    <a:moveTo>
                      <a:pt x="95" y="144"/>
                    </a:moveTo>
                    <a:cubicBezTo>
                      <a:pt x="95" y="123"/>
                      <a:pt x="95" y="123"/>
                      <a:pt x="95" y="123"/>
                    </a:cubicBezTo>
                    <a:cubicBezTo>
                      <a:pt x="95" y="123"/>
                      <a:pt x="95" y="123"/>
                      <a:pt x="95" y="123"/>
                    </a:cubicBezTo>
                    <a:cubicBezTo>
                      <a:pt x="93" y="126"/>
                      <a:pt x="90" y="129"/>
                      <a:pt x="87" y="132"/>
                    </a:cubicBezTo>
                    <a:cubicBezTo>
                      <a:pt x="85" y="135"/>
                      <a:pt x="81" y="138"/>
                      <a:pt x="78" y="140"/>
                    </a:cubicBezTo>
                    <a:cubicBezTo>
                      <a:pt x="74" y="143"/>
                      <a:pt x="70" y="144"/>
                      <a:pt x="65" y="146"/>
                    </a:cubicBezTo>
                    <a:cubicBezTo>
                      <a:pt x="61" y="147"/>
                      <a:pt x="56" y="148"/>
                      <a:pt x="51" y="148"/>
                    </a:cubicBezTo>
                    <a:cubicBezTo>
                      <a:pt x="35" y="148"/>
                      <a:pt x="22" y="143"/>
                      <a:pt x="13" y="133"/>
                    </a:cubicBezTo>
                    <a:cubicBezTo>
                      <a:pt x="4" y="123"/>
                      <a:pt x="0" y="108"/>
                      <a:pt x="0" y="8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3" y="0"/>
                      <a:pt x="33" y="0"/>
                      <a:pt x="33" y="0"/>
                    </a:cubicBezTo>
                    <a:cubicBezTo>
                      <a:pt x="33" y="84"/>
                      <a:pt x="33" y="84"/>
                      <a:pt x="33" y="84"/>
                    </a:cubicBezTo>
                    <a:cubicBezTo>
                      <a:pt x="33" y="90"/>
                      <a:pt x="33" y="96"/>
                      <a:pt x="35" y="101"/>
                    </a:cubicBezTo>
                    <a:cubicBezTo>
                      <a:pt x="36" y="106"/>
                      <a:pt x="38" y="110"/>
                      <a:pt x="41" y="113"/>
                    </a:cubicBezTo>
                    <a:cubicBezTo>
                      <a:pt x="44" y="116"/>
                      <a:pt x="47" y="118"/>
                      <a:pt x="50" y="119"/>
                    </a:cubicBezTo>
                    <a:cubicBezTo>
                      <a:pt x="54" y="120"/>
                      <a:pt x="58" y="121"/>
                      <a:pt x="62" y="121"/>
                    </a:cubicBezTo>
                    <a:cubicBezTo>
                      <a:pt x="67" y="121"/>
                      <a:pt x="71" y="120"/>
                      <a:pt x="75" y="119"/>
                    </a:cubicBezTo>
                    <a:cubicBezTo>
                      <a:pt x="79" y="117"/>
                      <a:pt x="83" y="115"/>
                      <a:pt x="86" y="111"/>
                    </a:cubicBezTo>
                    <a:cubicBezTo>
                      <a:pt x="88" y="108"/>
                      <a:pt x="91" y="104"/>
                      <a:pt x="93" y="100"/>
                    </a:cubicBezTo>
                    <a:cubicBezTo>
                      <a:pt x="94" y="95"/>
                      <a:pt x="95" y="89"/>
                      <a:pt x="95" y="84"/>
                    </a:cubicBezTo>
                    <a:cubicBezTo>
                      <a:pt x="95" y="0"/>
                      <a:pt x="95" y="0"/>
                      <a:pt x="95" y="0"/>
                    </a:cubicBezTo>
                    <a:cubicBezTo>
                      <a:pt x="128" y="0"/>
                      <a:pt x="128" y="0"/>
                      <a:pt x="128" y="0"/>
                    </a:cubicBezTo>
                    <a:cubicBezTo>
                      <a:pt x="128" y="144"/>
                      <a:pt x="128" y="144"/>
                      <a:pt x="128" y="144"/>
                    </a:cubicBezTo>
                    <a:lnTo>
                      <a:pt x="95" y="14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63" name="Rectangle 29">
                <a:extLst>
                  <a:ext uri="{FF2B5EF4-FFF2-40B4-BE49-F238E27FC236}">
                    <a16:creationId xmlns:a16="http://schemas.microsoft.com/office/drawing/2014/main" id="{BAD09C7B-6F12-4A1E-BCA8-CB7F2FDE33F2}"/>
                  </a:ext>
                </a:extLst>
              </p:cNvPr>
              <p:cNvSpPr>
                <a:spLocks noChangeArrowheads="1"/>
              </p:cNvSpPr>
              <p:nvPr/>
            </p:nvSpPr>
            <p:spPr bwMode="black">
              <a:xfrm>
                <a:off x="3703957" y="4967561"/>
                <a:ext cx="23633" cy="156414"/>
              </a:xfrm>
              <a:prstGeom prst="rect">
                <a:avLst/>
              </a:pr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64" name="Freeform 30">
                <a:extLst>
                  <a:ext uri="{FF2B5EF4-FFF2-40B4-BE49-F238E27FC236}">
                    <a16:creationId xmlns:a16="http://schemas.microsoft.com/office/drawing/2014/main" id="{6A0180C1-5DD9-48CA-B7C0-4099415E422F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3744382" y="4986841"/>
                <a:ext cx="67479" cy="182846"/>
              </a:xfrm>
              <a:custGeom>
                <a:avLst/>
                <a:gdLst/>
                <a:ahLst/>
                <a:cxnLst>
                  <a:cxn ang="0">
                    <a:pos x="92" y="222"/>
                  </a:cxn>
                  <a:cxn ang="0">
                    <a:pos x="89" y="232"/>
                  </a:cxn>
                  <a:cxn ang="0">
                    <a:pos x="82" y="241"/>
                  </a:cxn>
                  <a:cxn ang="0">
                    <a:pos x="69" y="247"/>
                  </a:cxn>
                  <a:cxn ang="0">
                    <a:pos x="50" y="249"/>
                  </a:cxn>
                  <a:cxn ang="0">
                    <a:pos x="46" y="249"/>
                  </a:cxn>
                  <a:cxn ang="0">
                    <a:pos x="41" y="248"/>
                  </a:cxn>
                  <a:cxn ang="0">
                    <a:pos x="41" y="233"/>
                  </a:cxn>
                  <a:cxn ang="0">
                    <a:pos x="46" y="234"/>
                  </a:cxn>
                  <a:cxn ang="0">
                    <a:pos x="50" y="234"/>
                  </a:cxn>
                  <a:cxn ang="0">
                    <a:pos x="58" y="233"/>
                  </a:cxn>
                  <a:cxn ang="0">
                    <a:pos x="64" y="230"/>
                  </a:cxn>
                  <a:cxn ang="0">
                    <a:pos x="67" y="226"/>
                  </a:cxn>
                  <a:cxn ang="0">
                    <a:pos x="68" y="222"/>
                  </a:cxn>
                  <a:cxn ang="0">
                    <a:pos x="67" y="219"/>
                  </a:cxn>
                  <a:cxn ang="0">
                    <a:pos x="64" y="215"/>
                  </a:cxn>
                  <a:cxn ang="0">
                    <a:pos x="59" y="213"/>
                  </a:cxn>
                  <a:cxn ang="0">
                    <a:pos x="52" y="212"/>
                  </a:cxn>
                  <a:cxn ang="0">
                    <a:pos x="49" y="212"/>
                  </a:cxn>
                  <a:cxn ang="0">
                    <a:pos x="47" y="212"/>
                  </a:cxn>
                  <a:cxn ang="0">
                    <a:pos x="47" y="187"/>
                  </a:cxn>
                  <a:cxn ang="0">
                    <a:pos x="29" y="172"/>
                  </a:cxn>
                  <a:cxn ang="0">
                    <a:pos x="24" y="145"/>
                  </a:cxn>
                  <a:cxn ang="0">
                    <a:pos x="24" y="69"/>
                  </a:cxn>
                  <a:cxn ang="0">
                    <a:pos x="0" y="69"/>
                  </a:cxn>
                  <a:cxn ang="0">
                    <a:pos x="0" y="43"/>
                  </a:cxn>
                  <a:cxn ang="0">
                    <a:pos x="24" y="43"/>
                  </a:cxn>
                  <a:cxn ang="0">
                    <a:pos x="24" y="10"/>
                  </a:cxn>
                  <a:cxn ang="0">
                    <a:pos x="56" y="0"/>
                  </a:cxn>
                  <a:cxn ang="0">
                    <a:pos x="56" y="43"/>
                  </a:cxn>
                  <a:cxn ang="0">
                    <a:pos x="91" y="43"/>
                  </a:cxn>
                  <a:cxn ang="0">
                    <a:pos x="91" y="69"/>
                  </a:cxn>
                  <a:cxn ang="0">
                    <a:pos x="56" y="69"/>
                  </a:cxn>
                  <a:cxn ang="0">
                    <a:pos x="56" y="139"/>
                  </a:cxn>
                  <a:cxn ang="0">
                    <a:pos x="61" y="158"/>
                  </a:cxn>
                  <a:cxn ang="0">
                    <a:pos x="77" y="164"/>
                  </a:cxn>
                  <a:cxn ang="0">
                    <a:pos x="84" y="163"/>
                  </a:cxn>
                  <a:cxn ang="0">
                    <a:pos x="91" y="160"/>
                  </a:cxn>
                  <a:cxn ang="0">
                    <a:pos x="91" y="186"/>
                  </a:cxn>
                  <a:cxn ang="0">
                    <a:pos x="86" y="188"/>
                  </a:cxn>
                  <a:cxn ang="0">
                    <a:pos x="80" y="189"/>
                  </a:cxn>
                  <a:cxn ang="0">
                    <a:pos x="73" y="190"/>
                  </a:cxn>
                  <a:cxn ang="0">
                    <a:pos x="66" y="191"/>
                  </a:cxn>
                  <a:cxn ang="0">
                    <a:pos x="66" y="200"/>
                  </a:cxn>
                  <a:cxn ang="0">
                    <a:pos x="78" y="202"/>
                  </a:cxn>
                  <a:cxn ang="0">
                    <a:pos x="86" y="207"/>
                  </a:cxn>
                  <a:cxn ang="0">
                    <a:pos x="90" y="214"/>
                  </a:cxn>
                  <a:cxn ang="0">
                    <a:pos x="92" y="222"/>
                  </a:cxn>
                </a:cxnLst>
                <a:rect l="0" t="0" r="r" b="b"/>
                <a:pathLst>
                  <a:path w="92" h="249">
                    <a:moveTo>
                      <a:pt x="92" y="222"/>
                    </a:moveTo>
                    <a:cubicBezTo>
                      <a:pt x="92" y="226"/>
                      <a:pt x="91" y="229"/>
                      <a:pt x="89" y="232"/>
                    </a:cubicBezTo>
                    <a:cubicBezTo>
                      <a:pt x="88" y="236"/>
                      <a:pt x="85" y="239"/>
                      <a:pt x="82" y="241"/>
                    </a:cubicBezTo>
                    <a:cubicBezTo>
                      <a:pt x="79" y="243"/>
                      <a:pt x="74" y="245"/>
                      <a:pt x="69" y="247"/>
                    </a:cubicBezTo>
                    <a:cubicBezTo>
                      <a:pt x="64" y="248"/>
                      <a:pt x="58" y="249"/>
                      <a:pt x="50" y="249"/>
                    </a:cubicBezTo>
                    <a:cubicBezTo>
                      <a:pt x="49" y="249"/>
                      <a:pt x="47" y="249"/>
                      <a:pt x="46" y="249"/>
                    </a:cubicBezTo>
                    <a:cubicBezTo>
                      <a:pt x="44" y="249"/>
                      <a:pt x="42" y="249"/>
                      <a:pt x="41" y="248"/>
                    </a:cubicBezTo>
                    <a:cubicBezTo>
                      <a:pt x="41" y="233"/>
                      <a:pt x="41" y="233"/>
                      <a:pt x="41" y="233"/>
                    </a:cubicBezTo>
                    <a:cubicBezTo>
                      <a:pt x="42" y="234"/>
                      <a:pt x="44" y="234"/>
                      <a:pt x="46" y="234"/>
                    </a:cubicBezTo>
                    <a:cubicBezTo>
                      <a:pt x="47" y="234"/>
                      <a:pt x="49" y="234"/>
                      <a:pt x="50" y="234"/>
                    </a:cubicBezTo>
                    <a:cubicBezTo>
                      <a:pt x="53" y="234"/>
                      <a:pt x="56" y="233"/>
                      <a:pt x="58" y="233"/>
                    </a:cubicBezTo>
                    <a:cubicBezTo>
                      <a:pt x="61" y="232"/>
                      <a:pt x="63" y="231"/>
                      <a:pt x="64" y="230"/>
                    </a:cubicBezTo>
                    <a:cubicBezTo>
                      <a:pt x="65" y="229"/>
                      <a:pt x="66" y="228"/>
                      <a:pt x="67" y="226"/>
                    </a:cubicBezTo>
                    <a:cubicBezTo>
                      <a:pt x="68" y="225"/>
                      <a:pt x="68" y="223"/>
                      <a:pt x="68" y="222"/>
                    </a:cubicBezTo>
                    <a:cubicBezTo>
                      <a:pt x="68" y="221"/>
                      <a:pt x="68" y="220"/>
                      <a:pt x="67" y="219"/>
                    </a:cubicBezTo>
                    <a:cubicBezTo>
                      <a:pt x="67" y="217"/>
                      <a:pt x="66" y="216"/>
                      <a:pt x="64" y="215"/>
                    </a:cubicBezTo>
                    <a:cubicBezTo>
                      <a:pt x="63" y="214"/>
                      <a:pt x="61" y="214"/>
                      <a:pt x="59" y="213"/>
                    </a:cubicBezTo>
                    <a:cubicBezTo>
                      <a:pt x="57" y="212"/>
                      <a:pt x="55" y="212"/>
                      <a:pt x="52" y="212"/>
                    </a:cubicBezTo>
                    <a:cubicBezTo>
                      <a:pt x="51" y="212"/>
                      <a:pt x="50" y="212"/>
                      <a:pt x="49" y="212"/>
                    </a:cubicBezTo>
                    <a:cubicBezTo>
                      <a:pt x="48" y="212"/>
                      <a:pt x="47" y="212"/>
                      <a:pt x="47" y="212"/>
                    </a:cubicBezTo>
                    <a:cubicBezTo>
                      <a:pt x="47" y="187"/>
                      <a:pt x="47" y="187"/>
                      <a:pt x="47" y="187"/>
                    </a:cubicBezTo>
                    <a:cubicBezTo>
                      <a:pt x="39" y="184"/>
                      <a:pt x="33" y="179"/>
                      <a:pt x="29" y="172"/>
                    </a:cubicBezTo>
                    <a:cubicBezTo>
                      <a:pt x="26" y="165"/>
                      <a:pt x="24" y="156"/>
                      <a:pt x="24" y="145"/>
                    </a:cubicBezTo>
                    <a:cubicBezTo>
                      <a:pt x="24" y="69"/>
                      <a:pt x="24" y="69"/>
                      <a:pt x="24" y="69"/>
                    </a:cubicBezTo>
                    <a:cubicBezTo>
                      <a:pt x="0" y="69"/>
                      <a:pt x="0" y="69"/>
                      <a:pt x="0" y="69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24" y="43"/>
                      <a:pt x="24" y="43"/>
                      <a:pt x="24" y="43"/>
                    </a:cubicBezTo>
                    <a:cubicBezTo>
                      <a:pt x="24" y="10"/>
                      <a:pt x="24" y="10"/>
                      <a:pt x="24" y="10"/>
                    </a:cubicBezTo>
                    <a:cubicBezTo>
                      <a:pt x="56" y="0"/>
                      <a:pt x="56" y="0"/>
                      <a:pt x="56" y="0"/>
                    </a:cubicBezTo>
                    <a:cubicBezTo>
                      <a:pt x="56" y="43"/>
                      <a:pt x="56" y="43"/>
                      <a:pt x="56" y="43"/>
                    </a:cubicBezTo>
                    <a:cubicBezTo>
                      <a:pt x="91" y="43"/>
                      <a:pt x="91" y="43"/>
                      <a:pt x="91" y="43"/>
                    </a:cubicBezTo>
                    <a:cubicBezTo>
                      <a:pt x="91" y="69"/>
                      <a:pt x="91" y="69"/>
                      <a:pt x="91" y="69"/>
                    </a:cubicBezTo>
                    <a:cubicBezTo>
                      <a:pt x="56" y="69"/>
                      <a:pt x="56" y="69"/>
                      <a:pt x="56" y="69"/>
                    </a:cubicBezTo>
                    <a:cubicBezTo>
                      <a:pt x="56" y="139"/>
                      <a:pt x="56" y="139"/>
                      <a:pt x="56" y="139"/>
                    </a:cubicBezTo>
                    <a:cubicBezTo>
                      <a:pt x="56" y="148"/>
                      <a:pt x="58" y="155"/>
                      <a:pt x="61" y="158"/>
                    </a:cubicBezTo>
                    <a:cubicBezTo>
                      <a:pt x="64" y="162"/>
                      <a:pt x="70" y="164"/>
                      <a:pt x="77" y="164"/>
                    </a:cubicBezTo>
                    <a:cubicBezTo>
                      <a:pt x="79" y="164"/>
                      <a:pt x="81" y="164"/>
                      <a:pt x="84" y="163"/>
                    </a:cubicBezTo>
                    <a:cubicBezTo>
                      <a:pt x="87" y="162"/>
                      <a:pt x="89" y="161"/>
                      <a:pt x="91" y="160"/>
                    </a:cubicBezTo>
                    <a:cubicBezTo>
                      <a:pt x="91" y="186"/>
                      <a:pt x="91" y="186"/>
                      <a:pt x="91" y="186"/>
                    </a:cubicBezTo>
                    <a:cubicBezTo>
                      <a:pt x="90" y="186"/>
                      <a:pt x="88" y="187"/>
                      <a:pt x="86" y="188"/>
                    </a:cubicBezTo>
                    <a:cubicBezTo>
                      <a:pt x="85" y="188"/>
                      <a:pt x="83" y="189"/>
                      <a:pt x="80" y="189"/>
                    </a:cubicBezTo>
                    <a:cubicBezTo>
                      <a:pt x="78" y="189"/>
                      <a:pt x="76" y="190"/>
                      <a:pt x="73" y="190"/>
                    </a:cubicBezTo>
                    <a:cubicBezTo>
                      <a:pt x="71" y="191"/>
                      <a:pt x="69" y="191"/>
                      <a:pt x="66" y="191"/>
                    </a:cubicBezTo>
                    <a:cubicBezTo>
                      <a:pt x="66" y="200"/>
                      <a:pt x="66" y="200"/>
                      <a:pt x="66" y="200"/>
                    </a:cubicBezTo>
                    <a:cubicBezTo>
                      <a:pt x="71" y="200"/>
                      <a:pt x="74" y="201"/>
                      <a:pt x="78" y="202"/>
                    </a:cubicBezTo>
                    <a:cubicBezTo>
                      <a:pt x="81" y="203"/>
                      <a:pt x="83" y="205"/>
                      <a:pt x="86" y="207"/>
                    </a:cubicBezTo>
                    <a:cubicBezTo>
                      <a:pt x="88" y="209"/>
                      <a:pt x="89" y="211"/>
                      <a:pt x="90" y="214"/>
                    </a:cubicBezTo>
                    <a:cubicBezTo>
                      <a:pt x="91" y="216"/>
                      <a:pt x="92" y="219"/>
                      <a:pt x="92" y="22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65" name="Freeform 31">
                <a:extLst>
                  <a:ext uri="{FF2B5EF4-FFF2-40B4-BE49-F238E27FC236}">
                    <a16:creationId xmlns:a16="http://schemas.microsoft.com/office/drawing/2014/main" id="{9F664540-2B43-4AAC-81C3-F7892B0DC192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3825855" y="5018248"/>
                <a:ext cx="93911" cy="108837"/>
              </a:xfrm>
              <a:custGeom>
                <a:avLst/>
                <a:gdLst/>
                <a:ahLst/>
                <a:cxnLst>
                  <a:cxn ang="0">
                    <a:pos x="96" y="144"/>
                  </a:cxn>
                  <a:cxn ang="0">
                    <a:pos x="96" y="123"/>
                  </a:cxn>
                  <a:cxn ang="0">
                    <a:pos x="95" y="123"/>
                  </a:cxn>
                  <a:cxn ang="0">
                    <a:pos x="88" y="132"/>
                  </a:cxn>
                  <a:cxn ang="0">
                    <a:pos x="78" y="140"/>
                  </a:cxn>
                  <a:cxn ang="0">
                    <a:pos x="66" y="146"/>
                  </a:cxn>
                  <a:cxn ang="0">
                    <a:pos x="52" y="148"/>
                  </a:cxn>
                  <a:cxn ang="0">
                    <a:pos x="13" y="133"/>
                  </a:cxn>
                  <a:cxn ang="0">
                    <a:pos x="0" y="88"/>
                  </a:cxn>
                  <a:cxn ang="0">
                    <a:pos x="0" y="0"/>
                  </a:cxn>
                  <a:cxn ang="0">
                    <a:pos x="33" y="0"/>
                  </a:cxn>
                  <a:cxn ang="0">
                    <a:pos x="33" y="84"/>
                  </a:cxn>
                  <a:cxn ang="0">
                    <a:pos x="35" y="101"/>
                  </a:cxn>
                  <a:cxn ang="0">
                    <a:pos x="41" y="113"/>
                  </a:cxn>
                  <a:cxn ang="0">
                    <a:pos x="51" y="119"/>
                  </a:cxn>
                  <a:cxn ang="0">
                    <a:pos x="63" y="121"/>
                  </a:cxn>
                  <a:cxn ang="0">
                    <a:pos x="76" y="119"/>
                  </a:cxn>
                  <a:cxn ang="0">
                    <a:pos x="86" y="111"/>
                  </a:cxn>
                  <a:cxn ang="0">
                    <a:pos x="93" y="100"/>
                  </a:cxn>
                  <a:cxn ang="0">
                    <a:pos x="96" y="84"/>
                  </a:cxn>
                  <a:cxn ang="0">
                    <a:pos x="96" y="0"/>
                  </a:cxn>
                  <a:cxn ang="0">
                    <a:pos x="128" y="0"/>
                  </a:cxn>
                  <a:cxn ang="0">
                    <a:pos x="128" y="144"/>
                  </a:cxn>
                  <a:cxn ang="0">
                    <a:pos x="96" y="144"/>
                  </a:cxn>
                </a:cxnLst>
                <a:rect l="0" t="0" r="r" b="b"/>
                <a:pathLst>
                  <a:path w="128" h="148">
                    <a:moveTo>
                      <a:pt x="96" y="144"/>
                    </a:moveTo>
                    <a:cubicBezTo>
                      <a:pt x="96" y="123"/>
                      <a:pt x="96" y="123"/>
                      <a:pt x="96" y="123"/>
                    </a:cubicBezTo>
                    <a:cubicBezTo>
                      <a:pt x="95" y="123"/>
                      <a:pt x="95" y="123"/>
                      <a:pt x="95" y="123"/>
                    </a:cubicBezTo>
                    <a:cubicBezTo>
                      <a:pt x="93" y="126"/>
                      <a:pt x="91" y="129"/>
                      <a:pt x="88" y="132"/>
                    </a:cubicBezTo>
                    <a:cubicBezTo>
                      <a:pt x="85" y="135"/>
                      <a:pt x="82" y="138"/>
                      <a:pt x="78" y="140"/>
                    </a:cubicBezTo>
                    <a:cubicBezTo>
                      <a:pt x="74" y="143"/>
                      <a:pt x="70" y="144"/>
                      <a:pt x="66" y="146"/>
                    </a:cubicBezTo>
                    <a:cubicBezTo>
                      <a:pt x="62" y="147"/>
                      <a:pt x="57" y="148"/>
                      <a:pt x="52" y="148"/>
                    </a:cubicBezTo>
                    <a:cubicBezTo>
                      <a:pt x="35" y="148"/>
                      <a:pt x="22" y="143"/>
                      <a:pt x="13" y="133"/>
                    </a:cubicBezTo>
                    <a:cubicBezTo>
                      <a:pt x="5" y="123"/>
                      <a:pt x="0" y="108"/>
                      <a:pt x="0" y="8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3" y="0"/>
                      <a:pt x="33" y="0"/>
                      <a:pt x="33" y="0"/>
                    </a:cubicBezTo>
                    <a:cubicBezTo>
                      <a:pt x="33" y="84"/>
                      <a:pt x="33" y="84"/>
                      <a:pt x="33" y="84"/>
                    </a:cubicBezTo>
                    <a:cubicBezTo>
                      <a:pt x="33" y="90"/>
                      <a:pt x="34" y="96"/>
                      <a:pt x="35" y="101"/>
                    </a:cubicBezTo>
                    <a:cubicBezTo>
                      <a:pt x="37" y="106"/>
                      <a:pt x="39" y="110"/>
                      <a:pt x="41" y="113"/>
                    </a:cubicBezTo>
                    <a:cubicBezTo>
                      <a:pt x="44" y="116"/>
                      <a:pt x="47" y="118"/>
                      <a:pt x="51" y="119"/>
                    </a:cubicBezTo>
                    <a:cubicBezTo>
                      <a:pt x="55" y="120"/>
                      <a:pt x="59" y="121"/>
                      <a:pt x="63" y="121"/>
                    </a:cubicBezTo>
                    <a:cubicBezTo>
                      <a:pt x="67" y="121"/>
                      <a:pt x="72" y="120"/>
                      <a:pt x="76" y="119"/>
                    </a:cubicBezTo>
                    <a:cubicBezTo>
                      <a:pt x="80" y="117"/>
                      <a:pt x="83" y="115"/>
                      <a:pt x="86" y="111"/>
                    </a:cubicBezTo>
                    <a:cubicBezTo>
                      <a:pt x="89" y="108"/>
                      <a:pt x="91" y="104"/>
                      <a:pt x="93" y="100"/>
                    </a:cubicBezTo>
                    <a:cubicBezTo>
                      <a:pt x="95" y="95"/>
                      <a:pt x="96" y="89"/>
                      <a:pt x="96" y="84"/>
                    </a:cubicBezTo>
                    <a:cubicBezTo>
                      <a:pt x="96" y="0"/>
                      <a:pt x="96" y="0"/>
                      <a:pt x="96" y="0"/>
                    </a:cubicBezTo>
                    <a:cubicBezTo>
                      <a:pt x="128" y="0"/>
                      <a:pt x="128" y="0"/>
                      <a:pt x="128" y="0"/>
                    </a:cubicBezTo>
                    <a:cubicBezTo>
                      <a:pt x="128" y="144"/>
                      <a:pt x="128" y="144"/>
                      <a:pt x="128" y="144"/>
                    </a:cubicBezTo>
                    <a:lnTo>
                      <a:pt x="96" y="14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66" name="Freeform 32">
                <a:extLst>
                  <a:ext uri="{FF2B5EF4-FFF2-40B4-BE49-F238E27FC236}">
                    <a16:creationId xmlns:a16="http://schemas.microsoft.com/office/drawing/2014/main" id="{29FA23A3-58D2-417D-80BB-952DABBF80A8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3947752" y="5016071"/>
                <a:ext cx="157969" cy="107904"/>
              </a:xfrm>
              <a:custGeom>
                <a:avLst/>
                <a:gdLst/>
                <a:ahLst/>
                <a:cxnLst>
                  <a:cxn ang="0">
                    <a:pos x="182" y="147"/>
                  </a:cxn>
                  <a:cxn ang="0">
                    <a:pos x="182" y="66"/>
                  </a:cxn>
                  <a:cxn ang="0">
                    <a:pos x="180" y="46"/>
                  </a:cxn>
                  <a:cxn ang="0">
                    <a:pos x="175" y="34"/>
                  </a:cxn>
                  <a:cxn ang="0">
                    <a:pos x="166" y="28"/>
                  </a:cxn>
                  <a:cxn ang="0">
                    <a:pos x="154" y="26"/>
                  </a:cxn>
                  <a:cxn ang="0">
                    <a:pos x="142" y="30"/>
                  </a:cxn>
                  <a:cxn ang="0">
                    <a:pos x="132" y="38"/>
                  </a:cxn>
                  <a:cxn ang="0">
                    <a:pos x="126" y="51"/>
                  </a:cxn>
                  <a:cxn ang="0">
                    <a:pos x="123" y="66"/>
                  </a:cxn>
                  <a:cxn ang="0">
                    <a:pos x="123" y="147"/>
                  </a:cxn>
                  <a:cxn ang="0">
                    <a:pos x="91" y="147"/>
                  </a:cxn>
                  <a:cxn ang="0">
                    <a:pos x="91" y="63"/>
                  </a:cxn>
                  <a:cxn ang="0">
                    <a:pos x="89" y="46"/>
                  </a:cxn>
                  <a:cxn ang="0">
                    <a:pos x="83" y="35"/>
                  </a:cxn>
                  <a:cxn ang="0">
                    <a:pos x="74" y="28"/>
                  </a:cxn>
                  <a:cxn ang="0">
                    <a:pos x="63" y="26"/>
                  </a:cxn>
                  <a:cxn ang="0">
                    <a:pos x="51" y="29"/>
                  </a:cxn>
                  <a:cxn ang="0">
                    <a:pos x="41" y="37"/>
                  </a:cxn>
                  <a:cxn ang="0">
                    <a:pos x="35" y="50"/>
                  </a:cxn>
                  <a:cxn ang="0">
                    <a:pos x="33" y="66"/>
                  </a:cxn>
                  <a:cxn ang="0">
                    <a:pos x="33" y="147"/>
                  </a:cxn>
                  <a:cxn ang="0">
                    <a:pos x="0" y="147"/>
                  </a:cxn>
                  <a:cxn ang="0">
                    <a:pos x="0" y="3"/>
                  </a:cxn>
                  <a:cxn ang="0">
                    <a:pos x="33" y="3"/>
                  </a:cxn>
                  <a:cxn ang="0">
                    <a:pos x="33" y="26"/>
                  </a:cxn>
                  <a:cxn ang="0">
                    <a:pos x="33" y="26"/>
                  </a:cxn>
                  <a:cxn ang="0">
                    <a:pos x="52" y="6"/>
                  </a:cxn>
                  <a:cxn ang="0">
                    <a:pos x="79" y="0"/>
                  </a:cxn>
                  <a:cxn ang="0">
                    <a:pos x="92" y="2"/>
                  </a:cxn>
                  <a:cxn ang="0">
                    <a:pos x="104" y="7"/>
                  </a:cxn>
                  <a:cxn ang="0">
                    <a:pos x="113" y="16"/>
                  </a:cxn>
                  <a:cxn ang="0">
                    <a:pos x="120" y="28"/>
                  </a:cxn>
                  <a:cxn ang="0">
                    <a:pos x="140" y="7"/>
                  </a:cxn>
                  <a:cxn ang="0">
                    <a:pos x="168" y="0"/>
                  </a:cxn>
                  <a:cxn ang="0">
                    <a:pos x="203" y="14"/>
                  </a:cxn>
                  <a:cxn ang="0">
                    <a:pos x="215" y="58"/>
                  </a:cxn>
                  <a:cxn ang="0">
                    <a:pos x="215" y="147"/>
                  </a:cxn>
                  <a:cxn ang="0">
                    <a:pos x="182" y="147"/>
                  </a:cxn>
                </a:cxnLst>
                <a:rect l="0" t="0" r="r" b="b"/>
                <a:pathLst>
                  <a:path w="215" h="147">
                    <a:moveTo>
                      <a:pt x="182" y="147"/>
                    </a:moveTo>
                    <a:cubicBezTo>
                      <a:pt x="182" y="66"/>
                      <a:pt x="182" y="66"/>
                      <a:pt x="182" y="66"/>
                    </a:cubicBezTo>
                    <a:cubicBezTo>
                      <a:pt x="182" y="58"/>
                      <a:pt x="182" y="52"/>
                      <a:pt x="180" y="46"/>
                    </a:cubicBezTo>
                    <a:cubicBezTo>
                      <a:pt x="179" y="41"/>
                      <a:pt x="177" y="37"/>
                      <a:pt x="175" y="34"/>
                    </a:cubicBezTo>
                    <a:cubicBezTo>
                      <a:pt x="172" y="31"/>
                      <a:pt x="169" y="29"/>
                      <a:pt x="166" y="28"/>
                    </a:cubicBezTo>
                    <a:cubicBezTo>
                      <a:pt x="162" y="27"/>
                      <a:pt x="158" y="26"/>
                      <a:pt x="154" y="26"/>
                    </a:cubicBezTo>
                    <a:cubicBezTo>
                      <a:pt x="149" y="26"/>
                      <a:pt x="145" y="27"/>
                      <a:pt x="142" y="30"/>
                    </a:cubicBezTo>
                    <a:cubicBezTo>
                      <a:pt x="138" y="32"/>
                      <a:pt x="135" y="35"/>
                      <a:pt x="132" y="38"/>
                    </a:cubicBezTo>
                    <a:cubicBezTo>
                      <a:pt x="129" y="42"/>
                      <a:pt x="127" y="46"/>
                      <a:pt x="126" y="51"/>
                    </a:cubicBezTo>
                    <a:cubicBezTo>
                      <a:pt x="124" y="56"/>
                      <a:pt x="123" y="61"/>
                      <a:pt x="123" y="66"/>
                    </a:cubicBezTo>
                    <a:cubicBezTo>
                      <a:pt x="123" y="147"/>
                      <a:pt x="123" y="147"/>
                      <a:pt x="123" y="147"/>
                    </a:cubicBezTo>
                    <a:cubicBezTo>
                      <a:pt x="91" y="147"/>
                      <a:pt x="91" y="147"/>
                      <a:pt x="91" y="147"/>
                    </a:cubicBezTo>
                    <a:cubicBezTo>
                      <a:pt x="91" y="63"/>
                      <a:pt x="91" y="63"/>
                      <a:pt x="91" y="63"/>
                    </a:cubicBezTo>
                    <a:cubicBezTo>
                      <a:pt x="91" y="56"/>
                      <a:pt x="90" y="51"/>
                      <a:pt x="89" y="46"/>
                    </a:cubicBezTo>
                    <a:cubicBezTo>
                      <a:pt x="88" y="41"/>
                      <a:pt x="86" y="38"/>
                      <a:pt x="83" y="35"/>
                    </a:cubicBezTo>
                    <a:cubicBezTo>
                      <a:pt x="81" y="32"/>
                      <a:pt x="78" y="30"/>
                      <a:pt x="74" y="28"/>
                    </a:cubicBezTo>
                    <a:cubicBezTo>
                      <a:pt x="71" y="27"/>
                      <a:pt x="67" y="26"/>
                      <a:pt x="63" y="26"/>
                    </a:cubicBezTo>
                    <a:cubicBezTo>
                      <a:pt x="59" y="26"/>
                      <a:pt x="55" y="27"/>
                      <a:pt x="51" y="29"/>
                    </a:cubicBezTo>
                    <a:cubicBezTo>
                      <a:pt x="47" y="31"/>
                      <a:pt x="44" y="34"/>
                      <a:pt x="41" y="37"/>
                    </a:cubicBezTo>
                    <a:cubicBezTo>
                      <a:pt x="39" y="41"/>
                      <a:pt x="36" y="45"/>
                      <a:pt x="35" y="50"/>
                    </a:cubicBezTo>
                    <a:cubicBezTo>
                      <a:pt x="33" y="55"/>
                      <a:pt x="33" y="60"/>
                      <a:pt x="33" y="66"/>
                    </a:cubicBezTo>
                    <a:cubicBezTo>
                      <a:pt x="33" y="147"/>
                      <a:pt x="33" y="147"/>
                      <a:pt x="33" y="147"/>
                    </a:cubicBezTo>
                    <a:cubicBezTo>
                      <a:pt x="0" y="147"/>
                      <a:pt x="0" y="147"/>
                      <a:pt x="0" y="147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33" y="3"/>
                      <a:pt x="33" y="3"/>
                      <a:pt x="33" y="3"/>
                    </a:cubicBezTo>
                    <a:cubicBezTo>
                      <a:pt x="33" y="26"/>
                      <a:pt x="33" y="26"/>
                      <a:pt x="33" y="26"/>
                    </a:cubicBezTo>
                    <a:cubicBezTo>
                      <a:pt x="33" y="26"/>
                      <a:pt x="33" y="26"/>
                      <a:pt x="33" y="26"/>
                    </a:cubicBezTo>
                    <a:cubicBezTo>
                      <a:pt x="38" y="17"/>
                      <a:pt x="45" y="11"/>
                      <a:pt x="52" y="6"/>
                    </a:cubicBezTo>
                    <a:cubicBezTo>
                      <a:pt x="60" y="2"/>
                      <a:pt x="69" y="0"/>
                      <a:pt x="79" y="0"/>
                    </a:cubicBezTo>
                    <a:cubicBezTo>
                      <a:pt x="84" y="0"/>
                      <a:pt x="88" y="1"/>
                      <a:pt x="92" y="2"/>
                    </a:cubicBezTo>
                    <a:cubicBezTo>
                      <a:pt x="97" y="3"/>
                      <a:pt x="101" y="5"/>
                      <a:pt x="104" y="7"/>
                    </a:cubicBezTo>
                    <a:cubicBezTo>
                      <a:pt x="108" y="10"/>
                      <a:pt x="111" y="13"/>
                      <a:pt x="113" y="16"/>
                    </a:cubicBezTo>
                    <a:cubicBezTo>
                      <a:pt x="116" y="20"/>
                      <a:pt x="118" y="24"/>
                      <a:pt x="120" y="28"/>
                    </a:cubicBezTo>
                    <a:cubicBezTo>
                      <a:pt x="125" y="18"/>
                      <a:pt x="132" y="11"/>
                      <a:pt x="140" y="7"/>
                    </a:cubicBezTo>
                    <a:cubicBezTo>
                      <a:pt x="148" y="2"/>
                      <a:pt x="157" y="0"/>
                      <a:pt x="168" y="0"/>
                    </a:cubicBezTo>
                    <a:cubicBezTo>
                      <a:pt x="183" y="0"/>
                      <a:pt x="195" y="4"/>
                      <a:pt x="203" y="14"/>
                    </a:cubicBezTo>
                    <a:cubicBezTo>
                      <a:pt x="211" y="23"/>
                      <a:pt x="215" y="38"/>
                      <a:pt x="215" y="58"/>
                    </a:cubicBezTo>
                    <a:cubicBezTo>
                      <a:pt x="215" y="147"/>
                      <a:pt x="215" y="147"/>
                      <a:pt x="215" y="147"/>
                    </a:cubicBezTo>
                    <a:lnTo>
                      <a:pt x="182" y="147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67" name="Freeform 33">
                <a:extLst>
                  <a:ext uri="{FF2B5EF4-FFF2-40B4-BE49-F238E27FC236}">
                    <a16:creationId xmlns:a16="http://schemas.microsoft.com/office/drawing/2014/main" id="{55A31E31-F26B-4B8D-A88B-D57D1B427956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4123446" y="5016071"/>
                <a:ext cx="96087" cy="111014"/>
              </a:xfrm>
              <a:custGeom>
                <a:avLst/>
                <a:gdLst/>
                <a:ahLst/>
                <a:cxnLst>
                  <a:cxn ang="0">
                    <a:pos x="33" y="85"/>
                  </a:cxn>
                  <a:cxn ang="0">
                    <a:pos x="45" y="115"/>
                  </a:cxn>
                  <a:cxn ang="0">
                    <a:pos x="76" y="125"/>
                  </a:cxn>
                  <a:cxn ang="0">
                    <a:pos x="100" y="121"/>
                  </a:cxn>
                  <a:cxn ang="0">
                    <a:pos x="120" y="111"/>
                  </a:cxn>
                  <a:cxn ang="0">
                    <a:pos x="120" y="139"/>
                  </a:cxn>
                  <a:cxn ang="0">
                    <a:pos x="112" y="143"/>
                  </a:cxn>
                  <a:cxn ang="0">
                    <a:pos x="101" y="146"/>
                  </a:cxn>
                  <a:cxn ang="0">
                    <a:pos x="86" y="149"/>
                  </a:cxn>
                  <a:cxn ang="0">
                    <a:pos x="69" y="151"/>
                  </a:cxn>
                  <a:cxn ang="0">
                    <a:pos x="40" y="146"/>
                  </a:cxn>
                  <a:cxn ang="0">
                    <a:pos x="18" y="132"/>
                  </a:cxn>
                  <a:cxn ang="0">
                    <a:pos x="5" y="108"/>
                  </a:cxn>
                  <a:cxn ang="0">
                    <a:pos x="0" y="77"/>
                  </a:cxn>
                  <a:cxn ang="0">
                    <a:pos x="6" y="42"/>
                  </a:cxn>
                  <a:cxn ang="0">
                    <a:pos x="22" y="18"/>
                  </a:cxn>
                  <a:cxn ang="0">
                    <a:pos x="44" y="4"/>
                  </a:cxn>
                  <a:cxn ang="0">
                    <a:pos x="68" y="0"/>
                  </a:cxn>
                  <a:cxn ang="0">
                    <a:pos x="96" y="5"/>
                  </a:cxn>
                  <a:cxn ang="0">
                    <a:pos x="115" y="19"/>
                  </a:cxn>
                  <a:cxn ang="0">
                    <a:pos x="127" y="41"/>
                  </a:cxn>
                  <a:cxn ang="0">
                    <a:pos x="131" y="69"/>
                  </a:cxn>
                  <a:cxn ang="0">
                    <a:pos x="131" y="85"/>
                  </a:cxn>
                  <a:cxn ang="0">
                    <a:pos x="33" y="85"/>
                  </a:cxn>
                  <a:cxn ang="0">
                    <a:pos x="97" y="46"/>
                  </a:cxn>
                  <a:cxn ang="0">
                    <a:pos x="92" y="35"/>
                  </a:cxn>
                  <a:cxn ang="0">
                    <a:pos x="82" y="28"/>
                  </a:cxn>
                  <a:cxn ang="0">
                    <a:pos x="68" y="25"/>
                  </a:cxn>
                  <a:cxn ang="0">
                    <a:pos x="56" y="28"/>
                  </a:cxn>
                  <a:cxn ang="0">
                    <a:pos x="45" y="35"/>
                  </a:cxn>
                  <a:cxn ang="0">
                    <a:pos x="38" y="46"/>
                  </a:cxn>
                  <a:cxn ang="0">
                    <a:pos x="33" y="60"/>
                  </a:cxn>
                  <a:cxn ang="0">
                    <a:pos x="99" y="60"/>
                  </a:cxn>
                  <a:cxn ang="0">
                    <a:pos x="97" y="46"/>
                  </a:cxn>
                </a:cxnLst>
                <a:rect l="0" t="0" r="r" b="b"/>
                <a:pathLst>
                  <a:path w="131" h="151">
                    <a:moveTo>
                      <a:pt x="33" y="85"/>
                    </a:moveTo>
                    <a:cubicBezTo>
                      <a:pt x="34" y="98"/>
                      <a:pt x="38" y="108"/>
                      <a:pt x="45" y="115"/>
                    </a:cubicBezTo>
                    <a:cubicBezTo>
                      <a:pt x="53" y="122"/>
                      <a:pt x="63" y="125"/>
                      <a:pt x="76" y="125"/>
                    </a:cubicBezTo>
                    <a:cubicBezTo>
                      <a:pt x="84" y="125"/>
                      <a:pt x="92" y="124"/>
                      <a:pt x="100" y="121"/>
                    </a:cubicBezTo>
                    <a:cubicBezTo>
                      <a:pt x="107" y="119"/>
                      <a:pt x="114" y="115"/>
                      <a:pt x="120" y="111"/>
                    </a:cubicBezTo>
                    <a:cubicBezTo>
                      <a:pt x="120" y="139"/>
                      <a:pt x="120" y="139"/>
                      <a:pt x="120" y="139"/>
                    </a:cubicBezTo>
                    <a:cubicBezTo>
                      <a:pt x="118" y="140"/>
                      <a:pt x="115" y="141"/>
                      <a:pt x="112" y="143"/>
                    </a:cubicBezTo>
                    <a:cubicBezTo>
                      <a:pt x="109" y="144"/>
                      <a:pt x="105" y="145"/>
                      <a:pt x="101" y="146"/>
                    </a:cubicBezTo>
                    <a:cubicBezTo>
                      <a:pt x="96" y="148"/>
                      <a:pt x="91" y="149"/>
                      <a:pt x="86" y="149"/>
                    </a:cubicBezTo>
                    <a:cubicBezTo>
                      <a:pt x="81" y="150"/>
                      <a:pt x="75" y="151"/>
                      <a:pt x="69" y="151"/>
                    </a:cubicBezTo>
                    <a:cubicBezTo>
                      <a:pt x="58" y="151"/>
                      <a:pt x="48" y="149"/>
                      <a:pt x="40" y="146"/>
                    </a:cubicBezTo>
                    <a:cubicBezTo>
                      <a:pt x="31" y="143"/>
                      <a:pt x="24" y="138"/>
                      <a:pt x="18" y="132"/>
                    </a:cubicBezTo>
                    <a:cubicBezTo>
                      <a:pt x="12" y="125"/>
                      <a:pt x="8" y="118"/>
                      <a:pt x="5" y="108"/>
                    </a:cubicBezTo>
                    <a:cubicBezTo>
                      <a:pt x="1" y="99"/>
                      <a:pt x="0" y="89"/>
                      <a:pt x="0" y="77"/>
                    </a:cubicBezTo>
                    <a:cubicBezTo>
                      <a:pt x="0" y="63"/>
                      <a:pt x="2" y="52"/>
                      <a:pt x="6" y="42"/>
                    </a:cubicBezTo>
                    <a:cubicBezTo>
                      <a:pt x="10" y="33"/>
                      <a:pt x="15" y="25"/>
                      <a:pt x="22" y="18"/>
                    </a:cubicBezTo>
                    <a:cubicBezTo>
                      <a:pt x="29" y="12"/>
                      <a:pt x="36" y="7"/>
                      <a:pt x="44" y="4"/>
                    </a:cubicBezTo>
                    <a:cubicBezTo>
                      <a:pt x="52" y="1"/>
                      <a:pt x="60" y="0"/>
                      <a:pt x="68" y="0"/>
                    </a:cubicBezTo>
                    <a:cubicBezTo>
                      <a:pt x="79" y="0"/>
                      <a:pt x="88" y="2"/>
                      <a:pt x="96" y="5"/>
                    </a:cubicBezTo>
                    <a:cubicBezTo>
                      <a:pt x="104" y="8"/>
                      <a:pt x="110" y="13"/>
                      <a:pt x="115" y="19"/>
                    </a:cubicBezTo>
                    <a:cubicBezTo>
                      <a:pt x="121" y="25"/>
                      <a:pt x="125" y="32"/>
                      <a:pt x="127" y="41"/>
                    </a:cubicBezTo>
                    <a:cubicBezTo>
                      <a:pt x="130" y="49"/>
                      <a:pt x="131" y="59"/>
                      <a:pt x="131" y="69"/>
                    </a:cubicBezTo>
                    <a:cubicBezTo>
                      <a:pt x="131" y="85"/>
                      <a:pt x="131" y="85"/>
                      <a:pt x="131" y="85"/>
                    </a:cubicBezTo>
                    <a:lnTo>
                      <a:pt x="33" y="85"/>
                    </a:lnTo>
                    <a:close/>
                    <a:moveTo>
                      <a:pt x="97" y="46"/>
                    </a:moveTo>
                    <a:cubicBezTo>
                      <a:pt x="96" y="42"/>
                      <a:pt x="94" y="38"/>
                      <a:pt x="92" y="35"/>
                    </a:cubicBezTo>
                    <a:cubicBezTo>
                      <a:pt x="89" y="32"/>
                      <a:pt x="86" y="30"/>
                      <a:pt x="82" y="28"/>
                    </a:cubicBezTo>
                    <a:cubicBezTo>
                      <a:pt x="78" y="26"/>
                      <a:pt x="74" y="25"/>
                      <a:pt x="68" y="25"/>
                    </a:cubicBezTo>
                    <a:cubicBezTo>
                      <a:pt x="64" y="25"/>
                      <a:pt x="60" y="26"/>
                      <a:pt x="56" y="28"/>
                    </a:cubicBezTo>
                    <a:cubicBezTo>
                      <a:pt x="52" y="29"/>
                      <a:pt x="48" y="32"/>
                      <a:pt x="45" y="35"/>
                    </a:cubicBezTo>
                    <a:cubicBezTo>
                      <a:pt x="42" y="38"/>
                      <a:pt x="40" y="42"/>
                      <a:pt x="38" y="46"/>
                    </a:cubicBezTo>
                    <a:cubicBezTo>
                      <a:pt x="36" y="50"/>
                      <a:pt x="34" y="55"/>
                      <a:pt x="33" y="60"/>
                    </a:cubicBezTo>
                    <a:cubicBezTo>
                      <a:pt x="99" y="60"/>
                      <a:pt x="99" y="60"/>
                      <a:pt x="99" y="60"/>
                    </a:cubicBezTo>
                    <a:cubicBezTo>
                      <a:pt x="99" y="55"/>
                      <a:pt x="98" y="51"/>
                      <a:pt x="97" y="4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68" name="Freeform 34">
                <a:extLst>
                  <a:ext uri="{FF2B5EF4-FFF2-40B4-BE49-F238E27FC236}">
                    <a16:creationId xmlns:a16="http://schemas.microsoft.com/office/drawing/2014/main" id="{6E6C9B21-89CC-4863-9CE3-893D387E0FA6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4231349" y="5016071"/>
                <a:ext cx="69656" cy="111014"/>
              </a:xfrm>
              <a:custGeom>
                <a:avLst/>
                <a:gdLst/>
                <a:ahLst/>
                <a:cxnLst>
                  <a:cxn ang="0">
                    <a:pos x="95" y="106"/>
                  </a:cxn>
                  <a:cxn ang="0">
                    <a:pos x="91" y="123"/>
                  </a:cxn>
                  <a:cxn ang="0">
                    <a:pos x="80" y="138"/>
                  </a:cxn>
                  <a:cxn ang="0">
                    <a:pos x="62" y="147"/>
                  </a:cxn>
                  <a:cxn ang="0">
                    <a:pos x="37" y="151"/>
                  </a:cxn>
                  <a:cxn ang="0">
                    <a:pos x="28" y="150"/>
                  </a:cxn>
                  <a:cxn ang="0">
                    <a:pos x="18" y="148"/>
                  </a:cxn>
                  <a:cxn ang="0">
                    <a:pos x="8" y="146"/>
                  </a:cxn>
                  <a:cxn ang="0">
                    <a:pos x="0" y="143"/>
                  </a:cxn>
                  <a:cxn ang="0">
                    <a:pos x="0" y="112"/>
                  </a:cxn>
                  <a:cxn ang="0">
                    <a:pos x="9" y="118"/>
                  </a:cxn>
                  <a:cxn ang="0">
                    <a:pos x="20" y="122"/>
                  </a:cxn>
                  <a:cxn ang="0">
                    <a:pos x="30" y="124"/>
                  </a:cxn>
                  <a:cxn ang="0">
                    <a:pos x="39" y="125"/>
                  </a:cxn>
                  <a:cxn ang="0">
                    <a:pos x="56" y="121"/>
                  </a:cxn>
                  <a:cxn ang="0">
                    <a:pos x="62" y="110"/>
                  </a:cxn>
                  <a:cxn ang="0">
                    <a:pos x="61" y="103"/>
                  </a:cxn>
                  <a:cxn ang="0">
                    <a:pos x="57" y="98"/>
                  </a:cxn>
                  <a:cxn ang="0">
                    <a:pos x="48" y="93"/>
                  </a:cxn>
                  <a:cxn ang="0">
                    <a:pos x="34" y="86"/>
                  </a:cxn>
                  <a:cxn ang="0">
                    <a:pos x="20" y="79"/>
                  </a:cxn>
                  <a:cxn ang="0">
                    <a:pos x="9" y="70"/>
                  </a:cxn>
                  <a:cxn ang="0">
                    <a:pos x="2" y="59"/>
                  </a:cxn>
                  <a:cxn ang="0">
                    <a:pos x="0" y="44"/>
                  </a:cxn>
                  <a:cxn ang="0">
                    <a:pos x="4" y="26"/>
                  </a:cxn>
                  <a:cxn ang="0">
                    <a:pos x="15" y="12"/>
                  </a:cxn>
                  <a:cxn ang="0">
                    <a:pos x="32" y="3"/>
                  </a:cxn>
                  <a:cxn ang="0">
                    <a:pos x="55" y="0"/>
                  </a:cxn>
                  <a:cxn ang="0">
                    <a:pos x="64" y="0"/>
                  </a:cxn>
                  <a:cxn ang="0">
                    <a:pos x="73" y="2"/>
                  </a:cxn>
                  <a:cxn ang="0">
                    <a:pos x="81" y="4"/>
                  </a:cxn>
                  <a:cxn ang="0">
                    <a:pos x="87" y="6"/>
                  </a:cxn>
                  <a:cxn ang="0">
                    <a:pos x="87" y="35"/>
                  </a:cxn>
                  <a:cxn ang="0">
                    <a:pos x="80" y="31"/>
                  </a:cxn>
                  <a:cxn ang="0">
                    <a:pos x="71" y="28"/>
                  </a:cxn>
                  <a:cxn ang="0">
                    <a:pos x="62" y="26"/>
                  </a:cxn>
                  <a:cxn ang="0">
                    <a:pos x="54" y="25"/>
                  </a:cxn>
                  <a:cxn ang="0">
                    <a:pos x="38" y="30"/>
                  </a:cxn>
                  <a:cxn ang="0">
                    <a:pos x="33" y="41"/>
                  </a:cxn>
                  <a:cxn ang="0">
                    <a:pos x="34" y="48"/>
                  </a:cxn>
                  <a:cxn ang="0">
                    <a:pos x="38" y="53"/>
                  </a:cxn>
                  <a:cxn ang="0">
                    <a:pos x="46" y="58"/>
                  </a:cxn>
                  <a:cxn ang="0">
                    <a:pos x="58" y="63"/>
                  </a:cxn>
                  <a:cxn ang="0">
                    <a:pos x="73" y="70"/>
                  </a:cxn>
                  <a:cxn ang="0">
                    <a:pos x="84" y="79"/>
                  </a:cxn>
                  <a:cxn ang="0">
                    <a:pos x="92" y="91"/>
                  </a:cxn>
                  <a:cxn ang="0">
                    <a:pos x="95" y="106"/>
                  </a:cxn>
                </a:cxnLst>
                <a:rect l="0" t="0" r="r" b="b"/>
                <a:pathLst>
                  <a:path w="95" h="151">
                    <a:moveTo>
                      <a:pt x="95" y="106"/>
                    </a:moveTo>
                    <a:cubicBezTo>
                      <a:pt x="95" y="112"/>
                      <a:pt x="93" y="118"/>
                      <a:pt x="91" y="123"/>
                    </a:cubicBezTo>
                    <a:cubicBezTo>
                      <a:pt x="89" y="129"/>
                      <a:pt x="85" y="134"/>
                      <a:pt x="80" y="138"/>
                    </a:cubicBezTo>
                    <a:cubicBezTo>
                      <a:pt x="75" y="142"/>
                      <a:pt x="70" y="145"/>
                      <a:pt x="62" y="147"/>
                    </a:cubicBezTo>
                    <a:cubicBezTo>
                      <a:pt x="55" y="150"/>
                      <a:pt x="47" y="151"/>
                      <a:pt x="37" y="151"/>
                    </a:cubicBezTo>
                    <a:cubicBezTo>
                      <a:pt x="35" y="151"/>
                      <a:pt x="32" y="150"/>
                      <a:pt x="28" y="150"/>
                    </a:cubicBezTo>
                    <a:cubicBezTo>
                      <a:pt x="25" y="150"/>
                      <a:pt x="22" y="149"/>
                      <a:pt x="18" y="148"/>
                    </a:cubicBezTo>
                    <a:cubicBezTo>
                      <a:pt x="15" y="148"/>
                      <a:pt x="11" y="147"/>
                      <a:pt x="8" y="146"/>
                    </a:cubicBezTo>
                    <a:cubicBezTo>
                      <a:pt x="5" y="145"/>
                      <a:pt x="2" y="144"/>
                      <a:pt x="0" y="143"/>
                    </a:cubicBezTo>
                    <a:cubicBezTo>
                      <a:pt x="0" y="112"/>
                      <a:pt x="0" y="112"/>
                      <a:pt x="0" y="112"/>
                    </a:cubicBezTo>
                    <a:cubicBezTo>
                      <a:pt x="3" y="114"/>
                      <a:pt x="6" y="116"/>
                      <a:pt x="9" y="118"/>
                    </a:cubicBezTo>
                    <a:cubicBezTo>
                      <a:pt x="13" y="119"/>
                      <a:pt x="16" y="121"/>
                      <a:pt x="20" y="122"/>
                    </a:cubicBezTo>
                    <a:cubicBezTo>
                      <a:pt x="23" y="123"/>
                      <a:pt x="26" y="124"/>
                      <a:pt x="30" y="124"/>
                    </a:cubicBezTo>
                    <a:cubicBezTo>
                      <a:pt x="33" y="125"/>
                      <a:pt x="36" y="125"/>
                      <a:pt x="39" y="125"/>
                    </a:cubicBezTo>
                    <a:cubicBezTo>
                      <a:pt x="47" y="125"/>
                      <a:pt x="53" y="124"/>
                      <a:pt x="56" y="121"/>
                    </a:cubicBezTo>
                    <a:cubicBezTo>
                      <a:pt x="60" y="118"/>
                      <a:pt x="62" y="115"/>
                      <a:pt x="62" y="110"/>
                    </a:cubicBezTo>
                    <a:cubicBezTo>
                      <a:pt x="62" y="107"/>
                      <a:pt x="62" y="105"/>
                      <a:pt x="61" y="103"/>
                    </a:cubicBezTo>
                    <a:cubicBezTo>
                      <a:pt x="60" y="102"/>
                      <a:pt x="59" y="100"/>
                      <a:pt x="57" y="98"/>
                    </a:cubicBezTo>
                    <a:cubicBezTo>
                      <a:pt x="55" y="96"/>
                      <a:pt x="52" y="95"/>
                      <a:pt x="48" y="93"/>
                    </a:cubicBezTo>
                    <a:cubicBezTo>
                      <a:pt x="45" y="91"/>
                      <a:pt x="40" y="89"/>
                      <a:pt x="34" y="86"/>
                    </a:cubicBezTo>
                    <a:cubicBezTo>
                      <a:pt x="29" y="84"/>
                      <a:pt x="24" y="82"/>
                      <a:pt x="20" y="79"/>
                    </a:cubicBezTo>
                    <a:cubicBezTo>
                      <a:pt x="16" y="77"/>
                      <a:pt x="12" y="74"/>
                      <a:pt x="9" y="70"/>
                    </a:cubicBezTo>
                    <a:cubicBezTo>
                      <a:pt x="6" y="67"/>
                      <a:pt x="4" y="63"/>
                      <a:pt x="2" y="59"/>
                    </a:cubicBezTo>
                    <a:cubicBezTo>
                      <a:pt x="1" y="55"/>
                      <a:pt x="0" y="50"/>
                      <a:pt x="0" y="44"/>
                    </a:cubicBezTo>
                    <a:cubicBezTo>
                      <a:pt x="0" y="37"/>
                      <a:pt x="1" y="32"/>
                      <a:pt x="4" y="26"/>
                    </a:cubicBezTo>
                    <a:cubicBezTo>
                      <a:pt x="6" y="21"/>
                      <a:pt x="10" y="16"/>
                      <a:pt x="15" y="12"/>
                    </a:cubicBezTo>
                    <a:cubicBezTo>
                      <a:pt x="19" y="9"/>
                      <a:pt x="25" y="5"/>
                      <a:pt x="32" y="3"/>
                    </a:cubicBezTo>
                    <a:cubicBezTo>
                      <a:pt x="39" y="1"/>
                      <a:pt x="46" y="0"/>
                      <a:pt x="55" y="0"/>
                    </a:cubicBezTo>
                    <a:cubicBezTo>
                      <a:pt x="58" y="0"/>
                      <a:pt x="61" y="0"/>
                      <a:pt x="64" y="0"/>
                    </a:cubicBezTo>
                    <a:cubicBezTo>
                      <a:pt x="67" y="1"/>
                      <a:pt x="70" y="1"/>
                      <a:pt x="73" y="2"/>
                    </a:cubicBezTo>
                    <a:cubicBezTo>
                      <a:pt x="75" y="2"/>
                      <a:pt x="78" y="3"/>
                      <a:pt x="81" y="4"/>
                    </a:cubicBezTo>
                    <a:cubicBezTo>
                      <a:pt x="83" y="4"/>
                      <a:pt x="85" y="5"/>
                      <a:pt x="87" y="6"/>
                    </a:cubicBezTo>
                    <a:cubicBezTo>
                      <a:pt x="87" y="35"/>
                      <a:pt x="87" y="35"/>
                      <a:pt x="87" y="35"/>
                    </a:cubicBezTo>
                    <a:cubicBezTo>
                      <a:pt x="85" y="34"/>
                      <a:pt x="82" y="32"/>
                      <a:pt x="80" y="31"/>
                    </a:cubicBezTo>
                    <a:cubicBezTo>
                      <a:pt x="77" y="30"/>
                      <a:pt x="74" y="29"/>
                      <a:pt x="71" y="28"/>
                    </a:cubicBezTo>
                    <a:cubicBezTo>
                      <a:pt x="68" y="27"/>
                      <a:pt x="65" y="26"/>
                      <a:pt x="62" y="26"/>
                    </a:cubicBezTo>
                    <a:cubicBezTo>
                      <a:pt x="59" y="26"/>
                      <a:pt x="56" y="25"/>
                      <a:pt x="54" y="25"/>
                    </a:cubicBezTo>
                    <a:cubicBezTo>
                      <a:pt x="47" y="25"/>
                      <a:pt x="42" y="27"/>
                      <a:pt x="38" y="30"/>
                    </a:cubicBezTo>
                    <a:cubicBezTo>
                      <a:pt x="35" y="33"/>
                      <a:pt x="33" y="36"/>
                      <a:pt x="33" y="41"/>
                    </a:cubicBezTo>
                    <a:cubicBezTo>
                      <a:pt x="33" y="44"/>
                      <a:pt x="33" y="46"/>
                      <a:pt x="34" y="48"/>
                    </a:cubicBezTo>
                    <a:cubicBezTo>
                      <a:pt x="35" y="50"/>
                      <a:pt x="36" y="52"/>
                      <a:pt x="38" y="53"/>
                    </a:cubicBezTo>
                    <a:cubicBezTo>
                      <a:pt x="40" y="55"/>
                      <a:pt x="43" y="57"/>
                      <a:pt x="46" y="58"/>
                    </a:cubicBezTo>
                    <a:cubicBezTo>
                      <a:pt x="49" y="60"/>
                      <a:pt x="53" y="62"/>
                      <a:pt x="58" y="63"/>
                    </a:cubicBezTo>
                    <a:cubicBezTo>
                      <a:pt x="63" y="66"/>
                      <a:pt x="68" y="68"/>
                      <a:pt x="73" y="70"/>
                    </a:cubicBezTo>
                    <a:cubicBezTo>
                      <a:pt x="77" y="73"/>
                      <a:pt x="81" y="76"/>
                      <a:pt x="84" y="79"/>
                    </a:cubicBezTo>
                    <a:cubicBezTo>
                      <a:pt x="88" y="83"/>
                      <a:pt x="90" y="86"/>
                      <a:pt x="92" y="91"/>
                    </a:cubicBezTo>
                    <a:cubicBezTo>
                      <a:pt x="94" y="95"/>
                      <a:pt x="95" y="100"/>
                      <a:pt x="95" y="10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69" name="Freeform 35">
                <a:extLst>
                  <a:ext uri="{FF2B5EF4-FFF2-40B4-BE49-F238E27FC236}">
                    <a16:creationId xmlns:a16="http://schemas.microsoft.com/office/drawing/2014/main" id="{72FF3E6F-EFA2-451C-B96C-A7FFB381B934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4311267" y="5016071"/>
                <a:ext cx="82405" cy="111014"/>
              </a:xfrm>
              <a:custGeom>
                <a:avLst/>
                <a:gdLst/>
                <a:ahLst/>
                <a:cxnLst>
                  <a:cxn ang="0">
                    <a:pos x="95" y="148"/>
                  </a:cxn>
                  <a:cxn ang="0">
                    <a:pos x="72" y="151"/>
                  </a:cxn>
                  <a:cxn ang="0">
                    <a:pos x="42" y="145"/>
                  </a:cxn>
                  <a:cxn ang="0">
                    <a:pos x="20" y="130"/>
                  </a:cxn>
                  <a:cxn ang="0">
                    <a:pos x="5" y="108"/>
                  </a:cxn>
                  <a:cxn ang="0">
                    <a:pos x="0" y="79"/>
                  </a:cxn>
                  <a:cxn ang="0">
                    <a:pos x="6" y="46"/>
                  </a:cxn>
                  <a:cxn ang="0">
                    <a:pos x="21" y="22"/>
                  </a:cxn>
                  <a:cxn ang="0">
                    <a:pos x="46" y="6"/>
                  </a:cxn>
                  <a:cxn ang="0">
                    <a:pos x="78" y="0"/>
                  </a:cxn>
                  <a:cxn ang="0">
                    <a:pos x="89" y="1"/>
                  </a:cxn>
                  <a:cxn ang="0">
                    <a:pos x="98" y="2"/>
                  </a:cxn>
                  <a:cxn ang="0">
                    <a:pos x="107" y="5"/>
                  </a:cxn>
                  <a:cxn ang="0">
                    <a:pos x="112" y="7"/>
                  </a:cxn>
                  <a:cxn ang="0">
                    <a:pos x="112" y="38"/>
                  </a:cxn>
                  <a:cxn ang="0">
                    <a:pos x="97" y="30"/>
                  </a:cxn>
                  <a:cxn ang="0">
                    <a:pos x="79" y="26"/>
                  </a:cxn>
                  <a:cxn ang="0">
                    <a:pos x="61" y="30"/>
                  </a:cxn>
                  <a:cxn ang="0">
                    <a:pos x="47" y="39"/>
                  </a:cxn>
                  <a:cxn ang="0">
                    <a:pos x="37" y="55"/>
                  </a:cxn>
                  <a:cxn ang="0">
                    <a:pos x="34" y="76"/>
                  </a:cxn>
                  <a:cxn ang="0">
                    <a:pos x="37" y="96"/>
                  </a:cxn>
                  <a:cxn ang="0">
                    <a:pos x="46" y="111"/>
                  </a:cxn>
                  <a:cxn ang="0">
                    <a:pos x="60" y="121"/>
                  </a:cxn>
                  <a:cxn ang="0">
                    <a:pos x="79" y="124"/>
                  </a:cxn>
                  <a:cxn ang="0">
                    <a:pos x="87" y="123"/>
                  </a:cxn>
                  <a:cxn ang="0">
                    <a:pos x="96" y="121"/>
                  </a:cxn>
                  <a:cxn ang="0">
                    <a:pos x="105" y="117"/>
                  </a:cxn>
                  <a:cxn ang="0">
                    <a:pos x="112" y="112"/>
                  </a:cxn>
                  <a:cxn ang="0">
                    <a:pos x="112" y="141"/>
                  </a:cxn>
                  <a:cxn ang="0">
                    <a:pos x="95" y="148"/>
                  </a:cxn>
                </a:cxnLst>
                <a:rect l="0" t="0" r="r" b="b"/>
                <a:pathLst>
                  <a:path w="112" h="151">
                    <a:moveTo>
                      <a:pt x="95" y="148"/>
                    </a:moveTo>
                    <a:cubicBezTo>
                      <a:pt x="88" y="150"/>
                      <a:pt x="80" y="151"/>
                      <a:pt x="72" y="151"/>
                    </a:cubicBezTo>
                    <a:cubicBezTo>
                      <a:pt x="61" y="151"/>
                      <a:pt x="51" y="149"/>
                      <a:pt x="42" y="145"/>
                    </a:cubicBezTo>
                    <a:cubicBezTo>
                      <a:pt x="33" y="142"/>
                      <a:pt x="26" y="137"/>
                      <a:pt x="20" y="130"/>
                    </a:cubicBezTo>
                    <a:cubicBezTo>
                      <a:pt x="13" y="124"/>
                      <a:pt x="9" y="116"/>
                      <a:pt x="5" y="108"/>
                    </a:cubicBezTo>
                    <a:cubicBezTo>
                      <a:pt x="2" y="99"/>
                      <a:pt x="0" y="89"/>
                      <a:pt x="0" y="79"/>
                    </a:cubicBezTo>
                    <a:cubicBezTo>
                      <a:pt x="0" y="67"/>
                      <a:pt x="2" y="56"/>
                      <a:pt x="6" y="46"/>
                    </a:cubicBezTo>
                    <a:cubicBezTo>
                      <a:pt x="9" y="37"/>
                      <a:pt x="14" y="28"/>
                      <a:pt x="21" y="22"/>
                    </a:cubicBezTo>
                    <a:cubicBezTo>
                      <a:pt x="28" y="15"/>
                      <a:pt x="36" y="9"/>
                      <a:pt x="46" y="6"/>
                    </a:cubicBezTo>
                    <a:cubicBezTo>
                      <a:pt x="55" y="2"/>
                      <a:pt x="66" y="0"/>
                      <a:pt x="78" y="0"/>
                    </a:cubicBezTo>
                    <a:cubicBezTo>
                      <a:pt x="82" y="0"/>
                      <a:pt x="85" y="0"/>
                      <a:pt x="89" y="1"/>
                    </a:cubicBezTo>
                    <a:cubicBezTo>
                      <a:pt x="92" y="1"/>
                      <a:pt x="95" y="2"/>
                      <a:pt x="98" y="2"/>
                    </a:cubicBezTo>
                    <a:cubicBezTo>
                      <a:pt x="101" y="3"/>
                      <a:pt x="104" y="4"/>
                      <a:pt x="107" y="5"/>
                    </a:cubicBezTo>
                    <a:cubicBezTo>
                      <a:pt x="109" y="5"/>
                      <a:pt x="111" y="6"/>
                      <a:pt x="112" y="7"/>
                    </a:cubicBezTo>
                    <a:cubicBezTo>
                      <a:pt x="112" y="38"/>
                      <a:pt x="112" y="38"/>
                      <a:pt x="112" y="38"/>
                    </a:cubicBezTo>
                    <a:cubicBezTo>
                      <a:pt x="108" y="34"/>
                      <a:pt x="103" y="32"/>
                      <a:pt x="97" y="30"/>
                    </a:cubicBezTo>
                    <a:cubicBezTo>
                      <a:pt x="92" y="27"/>
                      <a:pt x="86" y="26"/>
                      <a:pt x="79" y="26"/>
                    </a:cubicBezTo>
                    <a:cubicBezTo>
                      <a:pt x="73" y="26"/>
                      <a:pt x="67" y="27"/>
                      <a:pt x="61" y="30"/>
                    </a:cubicBezTo>
                    <a:cubicBezTo>
                      <a:pt x="56" y="32"/>
                      <a:pt x="51" y="35"/>
                      <a:pt x="47" y="39"/>
                    </a:cubicBezTo>
                    <a:cubicBezTo>
                      <a:pt x="43" y="44"/>
                      <a:pt x="40" y="49"/>
                      <a:pt x="37" y="55"/>
                    </a:cubicBezTo>
                    <a:cubicBezTo>
                      <a:pt x="35" y="61"/>
                      <a:pt x="34" y="68"/>
                      <a:pt x="34" y="76"/>
                    </a:cubicBezTo>
                    <a:cubicBezTo>
                      <a:pt x="34" y="84"/>
                      <a:pt x="35" y="90"/>
                      <a:pt x="37" y="96"/>
                    </a:cubicBezTo>
                    <a:cubicBezTo>
                      <a:pt x="39" y="102"/>
                      <a:pt x="42" y="107"/>
                      <a:pt x="46" y="111"/>
                    </a:cubicBezTo>
                    <a:cubicBezTo>
                      <a:pt x="50" y="115"/>
                      <a:pt x="54" y="119"/>
                      <a:pt x="60" y="121"/>
                    </a:cubicBezTo>
                    <a:cubicBezTo>
                      <a:pt x="65" y="123"/>
                      <a:pt x="72" y="124"/>
                      <a:pt x="79" y="124"/>
                    </a:cubicBezTo>
                    <a:cubicBezTo>
                      <a:pt x="81" y="124"/>
                      <a:pt x="84" y="124"/>
                      <a:pt x="87" y="123"/>
                    </a:cubicBezTo>
                    <a:cubicBezTo>
                      <a:pt x="90" y="123"/>
                      <a:pt x="93" y="122"/>
                      <a:pt x="96" y="121"/>
                    </a:cubicBezTo>
                    <a:cubicBezTo>
                      <a:pt x="99" y="119"/>
                      <a:pt x="102" y="118"/>
                      <a:pt x="105" y="117"/>
                    </a:cubicBezTo>
                    <a:cubicBezTo>
                      <a:pt x="108" y="115"/>
                      <a:pt x="110" y="114"/>
                      <a:pt x="112" y="112"/>
                    </a:cubicBezTo>
                    <a:cubicBezTo>
                      <a:pt x="112" y="141"/>
                      <a:pt x="112" y="141"/>
                      <a:pt x="112" y="141"/>
                    </a:cubicBezTo>
                    <a:cubicBezTo>
                      <a:pt x="107" y="144"/>
                      <a:pt x="102" y="146"/>
                      <a:pt x="95" y="14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9D267287-90EE-4178-8E51-C1E21FCD4BFF}"/>
                </a:ext>
              </a:extLst>
            </p:cNvPr>
            <p:cNvGrpSpPr/>
            <p:nvPr/>
          </p:nvGrpSpPr>
          <p:grpSpPr bwMode="black">
            <a:xfrm>
              <a:off x="3754817" y="4213291"/>
              <a:ext cx="559558" cy="179455"/>
              <a:chOff x="10238410" y="4967852"/>
              <a:chExt cx="561691" cy="186381"/>
            </a:xfrm>
            <a:grpFill/>
            <a:effectLst/>
          </p:grpSpPr>
          <p:sp>
            <p:nvSpPr>
              <p:cNvPr id="156" name="Freeform 34">
                <a:extLst>
                  <a:ext uri="{FF2B5EF4-FFF2-40B4-BE49-F238E27FC236}">
                    <a16:creationId xmlns:a16="http://schemas.microsoft.com/office/drawing/2014/main" id="{97386CF1-4148-49C0-9FF0-85880C6A098D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10238410" y="4978045"/>
                <a:ext cx="138330" cy="172912"/>
              </a:xfrm>
              <a:custGeom>
                <a:avLst/>
                <a:gdLst/>
                <a:ahLst/>
                <a:cxnLst>
                  <a:cxn ang="0">
                    <a:pos x="302" y="475"/>
                  </a:cxn>
                  <a:cxn ang="0">
                    <a:pos x="302" y="269"/>
                  </a:cxn>
                  <a:cxn ang="0">
                    <a:pos x="78" y="269"/>
                  </a:cxn>
                  <a:cxn ang="0">
                    <a:pos x="78" y="475"/>
                  </a:cxn>
                  <a:cxn ang="0">
                    <a:pos x="0" y="475"/>
                  </a:cxn>
                  <a:cxn ang="0">
                    <a:pos x="0" y="0"/>
                  </a:cxn>
                  <a:cxn ang="0">
                    <a:pos x="78" y="0"/>
                  </a:cxn>
                  <a:cxn ang="0">
                    <a:pos x="78" y="199"/>
                  </a:cxn>
                  <a:cxn ang="0">
                    <a:pos x="302" y="199"/>
                  </a:cxn>
                  <a:cxn ang="0">
                    <a:pos x="302" y="0"/>
                  </a:cxn>
                  <a:cxn ang="0">
                    <a:pos x="380" y="0"/>
                  </a:cxn>
                  <a:cxn ang="0">
                    <a:pos x="380" y="475"/>
                  </a:cxn>
                  <a:cxn ang="0">
                    <a:pos x="302" y="475"/>
                  </a:cxn>
                </a:cxnLst>
                <a:rect l="0" t="0" r="r" b="b"/>
                <a:pathLst>
                  <a:path w="380" h="475">
                    <a:moveTo>
                      <a:pt x="302" y="475"/>
                    </a:moveTo>
                    <a:lnTo>
                      <a:pt x="302" y="269"/>
                    </a:lnTo>
                    <a:lnTo>
                      <a:pt x="78" y="269"/>
                    </a:lnTo>
                    <a:lnTo>
                      <a:pt x="78" y="475"/>
                    </a:lnTo>
                    <a:lnTo>
                      <a:pt x="0" y="475"/>
                    </a:lnTo>
                    <a:lnTo>
                      <a:pt x="0" y="0"/>
                    </a:lnTo>
                    <a:lnTo>
                      <a:pt x="78" y="0"/>
                    </a:lnTo>
                    <a:lnTo>
                      <a:pt x="78" y="199"/>
                    </a:lnTo>
                    <a:lnTo>
                      <a:pt x="302" y="199"/>
                    </a:lnTo>
                    <a:lnTo>
                      <a:pt x="302" y="0"/>
                    </a:lnTo>
                    <a:lnTo>
                      <a:pt x="380" y="0"/>
                    </a:lnTo>
                    <a:lnTo>
                      <a:pt x="380" y="475"/>
                    </a:lnTo>
                    <a:lnTo>
                      <a:pt x="302" y="475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57" name="Freeform 35">
                <a:extLst>
                  <a:ext uri="{FF2B5EF4-FFF2-40B4-BE49-F238E27FC236}">
                    <a16:creationId xmlns:a16="http://schemas.microsoft.com/office/drawing/2014/main" id="{8F43B76A-192C-4824-B714-53E95BD4BC97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10394941" y="5027188"/>
                <a:ext cx="123769" cy="123769"/>
              </a:xfrm>
              <a:custGeom>
                <a:avLst/>
                <a:gdLst/>
                <a:ahLst/>
                <a:cxnLst>
                  <a:cxn ang="0">
                    <a:pos x="88" y="144"/>
                  </a:cxn>
                  <a:cxn ang="0">
                    <a:pos x="53" y="144"/>
                  </a:cxn>
                  <a:cxn ang="0">
                    <a:pos x="0" y="0"/>
                  </a:cxn>
                  <a:cxn ang="0">
                    <a:pos x="35" y="0"/>
                  </a:cxn>
                  <a:cxn ang="0">
                    <a:pos x="66" y="97"/>
                  </a:cxn>
                  <a:cxn ang="0">
                    <a:pos x="68" y="103"/>
                  </a:cxn>
                  <a:cxn ang="0">
                    <a:pos x="70" y="109"/>
                  </a:cxn>
                  <a:cxn ang="0">
                    <a:pos x="71" y="115"/>
                  </a:cxn>
                  <a:cxn ang="0">
                    <a:pos x="71" y="120"/>
                  </a:cxn>
                  <a:cxn ang="0">
                    <a:pos x="72" y="120"/>
                  </a:cxn>
                  <a:cxn ang="0">
                    <a:pos x="73" y="116"/>
                  </a:cxn>
                  <a:cxn ang="0">
                    <a:pos x="74" y="110"/>
                  </a:cxn>
                  <a:cxn ang="0">
                    <a:pos x="75" y="103"/>
                  </a:cxn>
                  <a:cxn ang="0">
                    <a:pos x="77" y="97"/>
                  </a:cxn>
                  <a:cxn ang="0">
                    <a:pos x="109" y="0"/>
                  </a:cxn>
                  <a:cxn ang="0">
                    <a:pos x="144" y="0"/>
                  </a:cxn>
                  <a:cxn ang="0">
                    <a:pos x="88" y="144"/>
                  </a:cxn>
                </a:cxnLst>
                <a:rect l="0" t="0" r="r" b="b"/>
                <a:pathLst>
                  <a:path w="144" h="144">
                    <a:moveTo>
                      <a:pt x="88" y="144"/>
                    </a:moveTo>
                    <a:cubicBezTo>
                      <a:pt x="53" y="144"/>
                      <a:pt x="53" y="144"/>
                      <a:pt x="53" y="144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66" y="97"/>
                      <a:pt x="66" y="97"/>
                      <a:pt x="66" y="97"/>
                    </a:cubicBezTo>
                    <a:cubicBezTo>
                      <a:pt x="67" y="99"/>
                      <a:pt x="68" y="101"/>
                      <a:pt x="68" y="103"/>
                    </a:cubicBezTo>
                    <a:cubicBezTo>
                      <a:pt x="69" y="105"/>
                      <a:pt x="69" y="107"/>
                      <a:pt x="70" y="109"/>
                    </a:cubicBezTo>
                    <a:cubicBezTo>
                      <a:pt x="70" y="112"/>
                      <a:pt x="71" y="113"/>
                      <a:pt x="71" y="115"/>
                    </a:cubicBezTo>
                    <a:cubicBezTo>
                      <a:pt x="71" y="117"/>
                      <a:pt x="71" y="119"/>
                      <a:pt x="71" y="120"/>
                    </a:cubicBezTo>
                    <a:cubicBezTo>
                      <a:pt x="72" y="120"/>
                      <a:pt x="72" y="120"/>
                      <a:pt x="72" y="120"/>
                    </a:cubicBezTo>
                    <a:cubicBezTo>
                      <a:pt x="72" y="119"/>
                      <a:pt x="72" y="117"/>
                      <a:pt x="73" y="116"/>
                    </a:cubicBezTo>
                    <a:cubicBezTo>
                      <a:pt x="73" y="114"/>
                      <a:pt x="73" y="112"/>
                      <a:pt x="74" y="110"/>
                    </a:cubicBezTo>
                    <a:cubicBezTo>
                      <a:pt x="74" y="107"/>
                      <a:pt x="75" y="105"/>
                      <a:pt x="75" y="103"/>
                    </a:cubicBezTo>
                    <a:cubicBezTo>
                      <a:pt x="76" y="101"/>
                      <a:pt x="77" y="99"/>
                      <a:pt x="77" y="97"/>
                    </a:cubicBezTo>
                    <a:cubicBezTo>
                      <a:pt x="109" y="0"/>
                      <a:pt x="109" y="0"/>
                      <a:pt x="109" y="0"/>
                    </a:cubicBezTo>
                    <a:cubicBezTo>
                      <a:pt x="144" y="0"/>
                      <a:pt x="144" y="0"/>
                      <a:pt x="144" y="0"/>
                    </a:cubicBezTo>
                    <a:lnTo>
                      <a:pt x="88" y="14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58" name="Freeform 36">
                <a:extLst>
                  <a:ext uri="{FF2B5EF4-FFF2-40B4-BE49-F238E27FC236}">
                    <a16:creationId xmlns:a16="http://schemas.microsoft.com/office/drawing/2014/main" id="{43F2D9F0-1BFE-4F6B-9899-DC22CB1C10F6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10516161" y="5024640"/>
                <a:ext cx="104111" cy="129593"/>
              </a:xfrm>
              <a:custGeom>
                <a:avLst/>
                <a:gdLst/>
                <a:ahLst/>
                <a:cxnLst>
                  <a:cxn ang="0">
                    <a:pos x="89" y="147"/>
                  </a:cxn>
                  <a:cxn ang="0">
                    <a:pos x="89" y="127"/>
                  </a:cxn>
                  <a:cxn ang="0">
                    <a:pos x="88" y="127"/>
                  </a:cxn>
                  <a:cxn ang="0">
                    <a:pos x="70" y="145"/>
                  </a:cxn>
                  <a:cxn ang="0">
                    <a:pos x="46" y="151"/>
                  </a:cxn>
                  <a:cxn ang="0">
                    <a:pos x="26" y="148"/>
                  </a:cxn>
                  <a:cxn ang="0">
                    <a:pos x="12" y="139"/>
                  </a:cxn>
                  <a:cxn ang="0">
                    <a:pos x="3" y="125"/>
                  </a:cxn>
                  <a:cxn ang="0">
                    <a:pos x="0" y="108"/>
                  </a:cxn>
                  <a:cxn ang="0">
                    <a:pos x="3" y="91"/>
                  </a:cxn>
                  <a:cxn ang="0">
                    <a:pos x="11" y="76"/>
                  </a:cxn>
                  <a:cxn ang="0">
                    <a:pos x="26" y="66"/>
                  </a:cxn>
                  <a:cxn ang="0">
                    <a:pos x="47" y="60"/>
                  </a:cxn>
                  <a:cxn ang="0">
                    <a:pos x="89" y="55"/>
                  </a:cxn>
                  <a:cxn ang="0">
                    <a:pos x="82" y="32"/>
                  </a:cxn>
                  <a:cxn ang="0">
                    <a:pos x="62" y="25"/>
                  </a:cxn>
                  <a:cxn ang="0">
                    <a:pos x="36" y="30"/>
                  </a:cxn>
                  <a:cxn ang="0">
                    <a:pos x="14" y="41"/>
                  </a:cxn>
                  <a:cxn ang="0">
                    <a:pos x="14" y="13"/>
                  </a:cxn>
                  <a:cxn ang="0">
                    <a:pos x="23" y="8"/>
                  </a:cxn>
                  <a:cxn ang="0">
                    <a:pos x="35" y="4"/>
                  </a:cxn>
                  <a:cxn ang="0">
                    <a:pos x="50" y="1"/>
                  </a:cxn>
                  <a:cxn ang="0">
                    <a:pos x="65" y="0"/>
                  </a:cxn>
                  <a:cxn ang="0">
                    <a:pos x="90" y="4"/>
                  </a:cxn>
                  <a:cxn ang="0">
                    <a:pos x="107" y="15"/>
                  </a:cxn>
                  <a:cxn ang="0">
                    <a:pos x="117" y="32"/>
                  </a:cxn>
                  <a:cxn ang="0">
                    <a:pos x="121" y="56"/>
                  </a:cxn>
                  <a:cxn ang="0">
                    <a:pos x="121" y="147"/>
                  </a:cxn>
                  <a:cxn ang="0">
                    <a:pos x="89" y="147"/>
                  </a:cxn>
                  <a:cxn ang="0">
                    <a:pos x="58" y="81"/>
                  </a:cxn>
                  <a:cxn ang="0">
                    <a:pos x="45" y="84"/>
                  </a:cxn>
                  <a:cxn ang="0">
                    <a:pos x="37" y="89"/>
                  </a:cxn>
                  <a:cxn ang="0">
                    <a:pos x="33" y="96"/>
                  </a:cxn>
                  <a:cxn ang="0">
                    <a:pos x="32" y="105"/>
                  </a:cxn>
                  <a:cxn ang="0">
                    <a:pos x="34" y="113"/>
                  </a:cxn>
                  <a:cxn ang="0">
                    <a:pos x="38" y="119"/>
                  </a:cxn>
                  <a:cxn ang="0">
                    <a:pos x="46" y="123"/>
                  </a:cxn>
                  <a:cxn ang="0">
                    <a:pos x="56" y="125"/>
                  </a:cxn>
                  <a:cxn ang="0">
                    <a:pos x="69" y="122"/>
                  </a:cxn>
                  <a:cxn ang="0">
                    <a:pos x="80" y="115"/>
                  </a:cxn>
                  <a:cxn ang="0">
                    <a:pos x="87" y="104"/>
                  </a:cxn>
                  <a:cxn ang="0">
                    <a:pos x="89" y="90"/>
                  </a:cxn>
                  <a:cxn ang="0">
                    <a:pos x="89" y="77"/>
                  </a:cxn>
                  <a:cxn ang="0">
                    <a:pos x="58" y="81"/>
                  </a:cxn>
                </a:cxnLst>
                <a:rect l="0" t="0" r="r" b="b"/>
                <a:pathLst>
                  <a:path w="121" h="151">
                    <a:moveTo>
                      <a:pt x="89" y="147"/>
                    </a:moveTo>
                    <a:cubicBezTo>
                      <a:pt x="89" y="127"/>
                      <a:pt x="89" y="127"/>
                      <a:pt x="89" y="127"/>
                    </a:cubicBezTo>
                    <a:cubicBezTo>
                      <a:pt x="88" y="127"/>
                      <a:pt x="88" y="127"/>
                      <a:pt x="88" y="127"/>
                    </a:cubicBezTo>
                    <a:cubicBezTo>
                      <a:pt x="83" y="135"/>
                      <a:pt x="77" y="141"/>
                      <a:pt x="70" y="145"/>
                    </a:cubicBezTo>
                    <a:cubicBezTo>
                      <a:pt x="63" y="149"/>
                      <a:pt x="55" y="151"/>
                      <a:pt x="46" y="151"/>
                    </a:cubicBezTo>
                    <a:cubicBezTo>
                      <a:pt x="38" y="151"/>
                      <a:pt x="32" y="150"/>
                      <a:pt x="26" y="148"/>
                    </a:cubicBezTo>
                    <a:cubicBezTo>
                      <a:pt x="20" y="145"/>
                      <a:pt x="16" y="142"/>
                      <a:pt x="12" y="139"/>
                    </a:cubicBezTo>
                    <a:cubicBezTo>
                      <a:pt x="8" y="135"/>
                      <a:pt x="5" y="131"/>
                      <a:pt x="3" y="125"/>
                    </a:cubicBezTo>
                    <a:cubicBezTo>
                      <a:pt x="1" y="120"/>
                      <a:pt x="0" y="114"/>
                      <a:pt x="0" y="108"/>
                    </a:cubicBezTo>
                    <a:cubicBezTo>
                      <a:pt x="0" y="102"/>
                      <a:pt x="1" y="96"/>
                      <a:pt x="3" y="91"/>
                    </a:cubicBezTo>
                    <a:cubicBezTo>
                      <a:pt x="4" y="85"/>
                      <a:pt x="7" y="81"/>
                      <a:pt x="11" y="76"/>
                    </a:cubicBezTo>
                    <a:cubicBezTo>
                      <a:pt x="15" y="72"/>
                      <a:pt x="20" y="69"/>
                      <a:pt x="26" y="66"/>
                    </a:cubicBezTo>
                    <a:cubicBezTo>
                      <a:pt x="32" y="63"/>
                      <a:pt x="39" y="61"/>
                      <a:pt x="47" y="60"/>
                    </a:cubicBezTo>
                    <a:cubicBezTo>
                      <a:pt x="89" y="55"/>
                      <a:pt x="89" y="55"/>
                      <a:pt x="89" y="55"/>
                    </a:cubicBezTo>
                    <a:cubicBezTo>
                      <a:pt x="89" y="44"/>
                      <a:pt x="87" y="37"/>
                      <a:pt x="82" y="32"/>
                    </a:cubicBezTo>
                    <a:cubicBezTo>
                      <a:pt x="77" y="28"/>
                      <a:pt x="71" y="25"/>
                      <a:pt x="62" y="25"/>
                    </a:cubicBezTo>
                    <a:cubicBezTo>
                      <a:pt x="53" y="25"/>
                      <a:pt x="45" y="27"/>
                      <a:pt x="36" y="30"/>
                    </a:cubicBezTo>
                    <a:cubicBezTo>
                      <a:pt x="28" y="33"/>
                      <a:pt x="21" y="36"/>
                      <a:pt x="14" y="41"/>
                    </a:cubicBezTo>
                    <a:cubicBezTo>
                      <a:pt x="14" y="13"/>
                      <a:pt x="14" y="13"/>
                      <a:pt x="14" y="13"/>
                    </a:cubicBezTo>
                    <a:cubicBezTo>
                      <a:pt x="16" y="11"/>
                      <a:pt x="19" y="10"/>
                      <a:pt x="23" y="8"/>
                    </a:cubicBezTo>
                    <a:cubicBezTo>
                      <a:pt x="27" y="7"/>
                      <a:pt x="31" y="6"/>
                      <a:pt x="35" y="4"/>
                    </a:cubicBezTo>
                    <a:cubicBezTo>
                      <a:pt x="40" y="3"/>
                      <a:pt x="45" y="2"/>
                      <a:pt x="50" y="1"/>
                    </a:cubicBezTo>
                    <a:cubicBezTo>
                      <a:pt x="55" y="0"/>
                      <a:pt x="60" y="0"/>
                      <a:pt x="65" y="0"/>
                    </a:cubicBezTo>
                    <a:cubicBezTo>
                      <a:pt x="75" y="0"/>
                      <a:pt x="83" y="1"/>
                      <a:pt x="90" y="4"/>
                    </a:cubicBezTo>
                    <a:cubicBezTo>
                      <a:pt x="97" y="6"/>
                      <a:pt x="103" y="10"/>
                      <a:pt x="107" y="15"/>
                    </a:cubicBezTo>
                    <a:cubicBezTo>
                      <a:pt x="112" y="19"/>
                      <a:pt x="115" y="25"/>
                      <a:pt x="117" y="32"/>
                    </a:cubicBezTo>
                    <a:cubicBezTo>
                      <a:pt x="120" y="39"/>
                      <a:pt x="121" y="47"/>
                      <a:pt x="121" y="56"/>
                    </a:cubicBezTo>
                    <a:cubicBezTo>
                      <a:pt x="121" y="147"/>
                      <a:pt x="121" y="147"/>
                      <a:pt x="121" y="147"/>
                    </a:cubicBezTo>
                    <a:lnTo>
                      <a:pt x="89" y="147"/>
                    </a:lnTo>
                    <a:close/>
                    <a:moveTo>
                      <a:pt x="58" y="81"/>
                    </a:moveTo>
                    <a:cubicBezTo>
                      <a:pt x="53" y="82"/>
                      <a:pt x="48" y="83"/>
                      <a:pt x="45" y="84"/>
                    </a:cubicBezTo>
                    <a:cubicBezTo>
                      <a:pt x="42" y="86"/>
                      <a:pt x="39" y="87"/>
                      <a:pt x="37" y="89"/>
                    </a:cubicBezTo>
                    <a:cubicBezTo>
                      <a:pt x="35" y="91"/>
                      <a:pt x="34" y="93"/>
                      <a:pt x="33" y="96"/>
                    </a:cubicBezTo>
                    <a:cubicBezTo>
                      <a:pt x="32" y="98"/>
                      <a:pt x="32" y="101"/>
                      <a:pt x="32" y="105"/>
                    </a:cubicBezTo>
                    <a:cubicBezTo>
                      <a:pt x="32" y="108"/>
                      <a:pt x="32" y="110"/>
                      <a:pt x="34" y="113"/>
                    </a:cubicBezTo>
                    <a:cubicBezTo>
                      <a:pt x="35" y="115"/>
                      <a:pt x="36" y="117"/>
                      <a:pt x="38" y="119"/>
                    </a:cubicBezTo>
                    <a:cubicBezTo>
                      <a:pt x="40" y="121"/>
                      <a:pt x="43" y="122"/>
                      <a:pt x="46" y="123"/>
                    </a:cubicBezTo>
                    <a:cubicBezTo>
                      <a:pt x="49" y="124"/>
                      <a:pt x="52" y="125"/>
                      <a:pt x="56" y="125"/>
                    </a:cubicBezTo>
                    <a:cubicBezTo>
                      <a:pt x="61" y="125"/>
                      <a:pt x="65" y="124"/>
                      <a:pt x="69" y="122"/>
                    </a:cubicBezTo>
                    <a:cubicBezTo>
                      <a:pt x="74" y="120"/>
                      <a:pt x="77" y="118"/>
                      <a:pt x="80" y="115"/>
                    </a:cubicBezTo>
                    <a:cubicBezTo>
                      <a:pt x="83" y="112"/>
                      <a:pt x="85" y="108"/>
                      <a:pt x="87" y="104"/>
                    </a:cubicBezTo>
                    <a:cubicBezTo>
                      <a:pt x="88" y="100"/>
                      <a:pt x="89" y="95"/>
                      <a:pt x="89" y="90"/>
                    </a:cubicBezTo>
                    <a:cubicBezTo>
                      <a:pt x="89" y="77"/>
                      <a:pt x="89" y="77"/>
                      <a:pt x="89" y="77"/>
                    </a:cubicBezTo>
                    <a:lnTo>
                      <a:pt x="58" y="8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59" name="Rectangle 37">
                <a:extLst>
                  <a:ext uri="{FF2B5EF4-FFF2-40B4-BE49-F238E27FC236}">
                    <a16:creationId xmlns:a16="http://schemas.microsoft.com/office/drawing/2014/main" id="{873B00A7-AE05-4153-9A67-8ABEECCAE5C4}"/>
                  </a:ext>
                </a:extLst>
              </p:cNvPr>
              <p:cNvSpPr>
                <a:spLocks noChangeArrowheads="1"/>
              </p:cNvSpPr>
              <p:nvPr/>
            </p:nvSpPr>
            <p:spPr bwMode="black">
              <a:xfrm>
                <a:off x="10646846" y="4967852"/>
                <a:ext cx="27666" cy="183105"/>
              </a:xfrm>
              <a:prstGeom prst="rect">
                <a:avLst/>
              </a:pr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60" name="Freeform 38">
                <a:extLst>
                  <a:ext uri="{FF2B5EF4-FFF2-40B4-BE49-F238E27FC236}">
                    <a16:creationId xmlns:a16="http://schemas.microsoft.com/office/drawing/2014/main" id="{A459FAFE-D580-4C4C-BC56-A1E7BB865C17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10696718" y="5024640"/>
                <a:ext cx="103383" cy="129593"/>
              </a:xfrm>
              <a:custGeom>
                <a:avLst/>
                <a:gdLst/>
                <a:ahLst/>
                <a:cxnLst>
                  <a:cxn ang="0">
                    <a:pos x="88" y="147"/>
                  </a:cxn>
                  <a:cxn ang="0">
                    <a:pos x="88" y="127"/>
                  </a:cxn>
                  <a:cxn ang="0">
                    <a:pos x="88" y="127"/>
                  </a:cxn>
                  <a:cxn ang="0">
                    <a:pos x="70" y="145"/>
                  </a:cxn>
                  <a:cxn ang="0">
                    <a:pos x="45" y="151"/>
                  </a:cxn>
                  <a:cxn ang="0">
                    <a:pos x="26" y="148"/>
                  </a:cxn>
                  <a:cxn ang="0">
                    <a:pos x="11" y="139"/>
                  </a:cxn>
                  <a:cxn ang="0">
                    <a:pos x="3" y="125"/>
                  </a:cxn>
                  <a:cxn ang="0">
                    <a:pos x="0" y="108"/>
                  </a:cxn>
                  <a:cxn ang="0">
                    <a:pos x="2" y="91"/>
                  </a:cxn>
                  <a:cxn ang="0">
                    <a:pos x="11" y="76"/>
                  </a:cxn>
                  <a:cxn ang="0">
                    <a:pos x="25" y="66"/>
                  </a:cxn>
                  <a:cxn ang="0">
                    <a:pos x="47" y="60"/>
                  </a:cxn>
                  <a:cxn ang="0">
                    <a:pos x="89" y="55"/>
                  </a:cxn>
                  <a:cxn ang="0">
                    <a:pos x="82" y="32"/>
                  </a:cxn>
                  <a:cxn ang="0">
                    <a:pos x="61" y="25"/>
                  </a:cxn>
                  <a:cxn ang="0">
                    <a:pos x="36" y="30"/>
                  </a:cxn>
                  <a:cxn ang="0">
                    <a:pos x="14" y="41"/>
                  </a:cxn>
                  <a:cxn ang="0">
                    <a:pos x="14" y="13"/>
                  </a:cxn>
                  <a:cxn ang="0">
                    <a:pos x="22" y="8"/>
                  </a:cxn>
                  <a:cxn ang="0">
                    <a:pos x="35" y="4"/>
                  </a:cxn>
                  <a:cxn ang="0">
                    <a:pos x="50" y="1"/>
                  </a:cxn>
                  <a:cxn ang="0">
                    <a:pos x="65" y="0"/>
                  </a:cxn>
                  <a:cxn ang="0">
                    <a:pos x="90" y="4"/>
                  </a:cxn>
                  <a:cxn ang="0">
                    <a:pos x="107" y="15"/>
                  </a:cxn>
                  <a:cxn ang="0">
                    <a:pos x="117" y="32"/>
                  </a:cxn>
                  <a:cxn ang="0">
                    <a:pos x="120" y="56"/>
                  </a:cxn>
                  <a:cxn ang="0">
                    <a:pos x="120" y="147"/>
                  </a:cxn>
                  <a:cxn ang="0">
                    <a:pos x="88" y="147"/>
                  </a:cxn>
                  <a:cxn ang="0">
                    <a:pos x="58" y="81"/>
                  </a:cxn>
                  <a:cxn ang="0">
                    <a:pos x="45" y="84"/>
                  </a:cxn>
                  <a:cxn ang="0">
                    <a:pos x="37" y="89"/>
                  </a:cxn>
                  <a:cxn ang="0">
                    <a:pos x="33" y="96"/>
                  </a:cxn>
                  <a:cxn ang="0">
                    <a:pos x="32" y="105"/>
                  </a:cxn>
                  <a:cxn ang="0">
                    <a:pos x="33" y="113"/>
                  </a:cxn>
                  <a:cxn ang="0">
                    <a:pos x="38" y="119"/>
                  </a:cxn>
                  <a:cxn ang="0">
                    <a:pos x="46" y="123"/>
                  </a:cxn>
                  <a:cxn ang="0">
                    <a:pos x="55" y="125"/>
                  </a:cxn>
                  <a:cxn ang="0">
                    <a:pos x="69" y="122"/>
                  </a:cxn>
                  <a:cxn ang="0">
                    <a:pos x="80" y="115"/>
                  </a:cxn>
                  <a:cxn ang="0">
                    <a:pos x="86" y="104"/>
                  </a:cxn>
                  <a:cxn ang="0">
                    <a:pos x="89" y="90"/>
                  </a:cxn>
                  <a:cxn ang="0">
                    <a:pos x="89" y="77"/>
                  </a:cxn>
                  <a:cxn ang="0">
                    <a:pos x="58" y="81"/>
                  </a:cxn>
                </a:cxnLst>
                <a:rect l="0" t="0" r="r" b="b"/>
                <a:pathLst>
                  <a:path w="120" h="151">
                    <a:moveTo>
                      <a:pt x="88" y="147"/>
                    </a:moveTo>
                    <a:cubicBezTo>
                      <a:pt x="88" y="127"/>
                      <a:pt x="88" y="127"/>
                      <a:pt x="88" y="127"/>
                    </a:cubicBezTo>
                    <a:cubicBezTo>
                      <a:pt x="88" y="127"/>
                      <a:pt x="88" y="127"/>
                      <a:pt x="88" y="127"/>
                    </a:cubicBezTo>
                    <a:cubicBezTo>
                      <a:pt x="83" y="135"/>
                      <a:pt x="77" y="141"/>
                      <a:pt x="70" y="145"/>
                    </a:cubicBezTo>
                    <a:cubicBezTo>
                      <a:pt x="63" y="149"/>
                      <a:pt x="55" y="151"/>
                      <a:pt x="45" y="151"/>
                    </a:cubicBezTo>
                    <a:cubicBezTo>
                      <a:pt x="38" y="151"/>
                      <a:pt x="32" y="150"/>
                      <a:pt x="26" y="148"/>
                    </a:cubicBezTo>
                    <a:cubicBezTo>
                      <a:pt x="20" y="145"/>
                      <a:pt x="15" y="142"/>
                      <a:pt x="11" y="139"/>
                    </a:cubicBezTo>
                    <a:cubicBezTo>
                      <a:pt x="8" y="135"/>
                      <a:pt x="5" y="131"/>
                      <a:pt x="3" y="125"/>
                    </a:cubicBezTo>
                    <a:cubicBezTo>
                      <a:pt x="1" y="120"/>
                      <a:pt x="0" y="114"/>
                      <a:pt x="0" y="108"/>
                    </a:cubicBezTo>
                    <a:cubicBezTo>
                      <a:pt x="0" y="102"/>
                      <a:pt x="1" y="96"/>
                      <a:pt x="2" y="91"/>
                    </a:cubicBezTo>
                    <a:cubicBezTo>
                      <a:pt x="4" y="85"/>
                      <a:pt x="7" y="81"/>
                      <a:pt x="11" y="76"/>
                    </a:cubicBezTo>
                    <a:cubicBezTo>
                      <a:pt x="14" y="72"/>
                      <a:pt x="19" y="69"/>
                      <a:pt x="25" y="66"/>
                    </a:cubicBezTo>
                    <a:cubicBezTo>
                      <a:pt x="31" y="63"/>
                      <a:pt x="38" y="61"/>
                      <a:pt x="47" y="60"/>
                    </a:cubicBezTo>
                    <a:cubicBezTo>
                      <a:pt x="89" y="55"/>
                      <a:pt x="89" y="55"/>
                      <a:pt x="89" y="55"/>
                    </a:cubicBezTo>
                    <a:cubicBezTo>
                      <a:pt x="89" y="44"/>
                      <a:pt x="86" y="37"/>
                      <a:pt x="82" y="32"/>
                    </a:cubicBezTo>
                    <a:cubicBezTo>
                      <a:pt x="77" y="28"/>
                      <a:pt x="70" y="25"/>
                      <a:pt x="61" y="25"/>
                    </a:cubicBezTo>
                    <a:cubicBezTo>
                      <a:pt x="53" y="25"/>
                      <a:pt x="44" y="27"/>
                      <a:pt x="36" y="30"/>
                    </a:cubicBezTo>
                    <a:cubicBezTo>
                      <a:pt x="28" y="33"/>
                      <a:pt x="20" y="36"/>
                      <a:pt x="14" y="41"/>
                    </a:cubicBezTo>
                    <a:cubicBezTo>
                      <a:pt x="14" y="13"/>
                      <a:pt x="14" y="13"/>
                      <a:pt x="14" y="13"/>
                    </a:cubicBezTo>
                    <a:cubicBezTo>
                      <a:pt x="16" y="11"/>
                      <a:pt x="19" y="10"/>
                      <a:pt x="22" y="8"/>
                    </a:cubicBezTo>
                    <a:cubicBezTo>
                      <a:pt x="26" y="7"/>
                      <a:pt x="30" y="6"/>
                      <a:pt x="35" y="4"/>
                    </a:cubicBezTo>
                    <a:cubicBezTo>
                      <a:pt x="40" y="3"/>
                      <a:pt x="45" y="2"/>
                      <a:pt x="50" y="1"/>
                    </a:cubicBezTo>
                    <a:cubicBezTo>
                      <a:pt x="55" y="0"/>
                      <a:pt x="60" y="0"/>
                      <a:pt x="65" y="0"/>
                    </a:cubicBezTo>
                    <a:cubicBezTo>
                      <a:pt x="74" y="0"/>
                      <a:pt x="83" y="1"/>
                      <a:pt x="90" y="4"/>
                    </a:cubicBezTo>
                    <a:cubicBezTo>
                      <a:pt x="97" y="6"/>
                      <a:pt x="102" y="10"/>
                      <a:pt x="107" y="15"/>
                    </a:cubicBezTo>
                    <a:cubicBezTo>
                      <a:pt x="111" y="19"/>
                      <a:pt x="115" y="25"/>
                      <a:pt x="117" y="32"/>
                    </a:cubicBezTo>
                    <a:cubicBezTo>
                      <a:pt x="119" y="39"/>
                      <a:pt x="120" y="47"/>
                      <a:pt x="120" y="56"/>
                    </a:cubicBezTo>
                    <a:cubicBezTo>
                      <a:pt x="120" y="147"/>
                      <a:pt x="120" y="147"/>
                      <a:pt x="120" y="147"/>
                    </a:cubicBezTo>
                    <a:lnTo>
                      <a:pt x="88" y="147"/>
                    </a:lnTo>
                    <a:close/>
                    <a:moveTo>
                      <a:pt x="58" y="81"/>
                    </a:moveTo>
                    <a:cubicBezTo>
                      <a:pt x="52" y="82"/>
                      <a:pt x="48" y="83"/>
                      <a:pt x="45" y="84"/>
                    </a:cubicBezTo>
                    <a:cubicBezTo>
                      <a:pt x="41" y="86"/>
                      <a:pt x="39" y="87"/>
                      <a:pt x="37" y="89"/>
                    </a:cubicBezTo>
                    <a:cubicBezTo>
                      <a:pt x="35" y="91"/>
                      <a:pt x="33" y="93"/>
                      <a:pt x="33" y="96"/>
                    </a:cubicBezTo>
                    <a:cubicBezTo>
                      <a:pt x="32" y="98"/>
                      <a:pt x="32" y="101"/>
                      <a:pt x="32" y="105"/>
                    </a:cubicBezTo>
                    <a:cubicBezTo>
                      <a:pt x="32" y="108"/>
                      <a:pt x="32" y="110"/>
                      <a:pt x="33" y="113"/>
                    </a:cubicBezTo>
                    <a:cubicBezTo>
                      <a:pt x="34" y="115"/>
                      <a:pt x="36" y="117"/>
                      <a:pt x="38" y="119"/>
                    </a:cubicBezTo>
                    <a:cubicBezTo>
                      <a:pt x="40" y="121"/>
                      <a:pt x="43" y="122"/>
                      <a:pt x="46" y="123"/>
                    </a:cubicBezTo>
                    <a:cubicBezTo>
                      <a:pt x="48" y="124"/>
                      <a:pt x="52" y="125"/>
                      <a:pt x="55" y="125"/>
                    </a:cubicBezTo>
                    <a:cubicBezTo>
                      <a:pt x="60" y="125"/>
                      <a:pt x="65" y="124"/>
                      <a:pt x="69" y="122"/>
                    </a:cubicBezTo>
                    <a:cubicBezTo>
                      <a:pt x="73" y="120"/>
                      <a:pt x="77" y="118"/>
                      <a:pt x="80" y="115"/>
                    </a:cubicBezTo>
                    <a:cubicBezTo>
                      <a:pt x="82" y="112"/>
                      <a:pt x="85" y="108"/>
                      <a:pt x="86" y="104"/>
                    </a:cubicBezTo>
                    <a:cubicBezTo>
                      <a:pt x="88" y="100"/>
                      <a:pt x="89" y="95"/>
                      <a:pt x="89" y="90"/>
                    </a:cubicBezTo>
                    <a:cubicBezTo>
                      <a:pt x="89" y="77"/>
                      <a:pt x="89" y="77"/>
                      <a:pt x="89" y="77"/>
                    </a:cubicBezTo>
                    <a:lnTo>
                      <a:pt x="58" y="8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AD8BF009-7F5C-4B59-9E2D-F2EE23AF2616}"/>
                </a:ext>
              </a:extLst>
            </p:cNvPr>
            <p:cNvGrpSpPr/>
            <p:nvPr/>
          </p:nvGrpSpPr>
          <p:grpSpPr bwMode="black">
            <a:xfrm>
              <a:off x="3754814" y="2578650"/>
              <a:ext cx="1095549" cy="218577"/>
              <a:chOff x="7682933" y="4955117"/>
              <a:chExt cx="1099718" cy="227012"/>
            </a:xfrm>
            <a:grpFill/>
            <a:effectLst/>
          </p:grpSpPr>
          <p:sp>
            <p:nvSpPr>
              <p:cNvPr id="147" name="Freeform 22">
                <a:extLst>
                  <a:ext uri="{FF2B5EF4-FFF2-40B4-BE49-F238E27FC236}">
                    <a16:creationId xmlns:a16="http://schemas.microsoft.com/office/drawing/2014/main" id="{72A4BC9C-0DBF-4EA4-9CB7-8C78E4D85BE3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7682933" y="5010511"/>
                <a:ext cx="90737" cy="121322"/>
              </a:xfrm>
              <a:custGeom>
                <a:avLst/>
                <a:gdLst/>
                <a:ahLst/>
                <a:cxnLst>
                  <a:cxn ang="0">
                    <a:pos x="102" y="146"/>
                  </a:cxn>
                  <a:cxn ang="0">
                    <a:pos x="89" y="148"/>
                  </a:cxn>
                  <a:cxn ang="0">
                    <a:pos x="75" y="150"/>
                  </a:cxn>
                  <a:cxn ang="0">
                    <a:pos x="61" y="151"/>
                  </a:cxn>
                  <a:cxn ang="0">
                    <a:pos x="35" y="148"/>
                  </a:cxn>
                  <a:cxn ang="0">
                    <a:pos x="16" y="140"/>
                  </a:cxn>
                  <a:cxn ang="0">
                    <a:pos x="4" y="126"/>
                  </a:cxn>
                  <a:cxn ang="0">
                    <a:pos x="0" y="109"/>
                  </a:cxn>
                  <a:cxn ang="0">
                    <a:pos x="3" y="95"/>
                  </a:cxn>
                  <a:cxn ang="0">
                    <a:pos x="10" y="84"/>
                  </a:cxn>
                  <a:cxn ang="0">
                    <a:pos x="21" y="76"/>
                  </a:cxn>
                  <a:cxn ang="0">
                    <a:pos x="35" y="72"/>
                  </a:cxn>
                  <a:cxn ang="0">
                    <a:pos x="35" y="71"/>
                  </a:cxn>
                  <a:cxn ang="0">
                    <a:pos x="24" y="68"/>
                  </a:cxn>
                  <a:cxn ang="0">
                    <a:pos x="15" y="61"/>
                  </a:cxn>
                  <a:cxn ang="0">
                    <a:pos x="8" y="51"/>
                  </a:cxn>
                  <a:cxn ang="0">
                    <a:pos x="6" y="39"/>
                  </a:cxn>
                  <a:cxn ang="0">
                    <a:pos x="10" y="22"/>
                  </a:cxn>
                  <a:cxn ang="0">
                    <a:pos x="23" y="10"/>
                  </a:cxn>
                  <a:cxn ang="0">
                    <a:pos x="42" y="2"/>
                  </a:cxn>
                  <a:cxn ang="0">
                    <a:pos x="65" y="0"/>
                  </a:cxn>
                  <a:cxn ang="0">
                    <a:pos x="86" y="2"/>
                  </a:cxn>
                  <a:cxn ang="0">
                    <a:pos x="107" y="6"/>
                  </a:cxn>
                  <a:cxn ang="0">
                    <a:pos x="107" y="33"/>
                  </a:cxn>
                  <a:cxn ang="0">
                    <a:pos x="97" y="30"/>
                  </a:cxn>
                  <a:cxn ang="0">
                    <a:pos x="87" y="27"/>
                  </a:cxn>
                  <a:cxn ang="0">
                    <a:pos x="77" y="25"/>
                  </a:cxn>
                  <a:cxn ang="0">
                    <a:pos x="68" y="25"/>
                  </a:cxn>
                  <a:cxn ang="0">
                    <a:pos x="56" y="26"/>
                  </a:cxn>
                  <a:cxn ang="0">
                    <a:pos x="47" y="29"/>
                  </a:cxn>
                  <a:cxn ang="0">
                    <a:pos x="41" y="35"/>
                  </a:cxn>
                  <a:cxn ang="0">
                    <a:pos x="39" y="42"/>
                  </a:cxn>
                  <a:cxn ang="0">
                    <a:pos x="42" y="51"/>
                  </a:cxn>
                  <a:cxn ang="0">
                    <a:pos x="49" y="57"/>
                  </a:cxn>
                  <a:cxn ang="0">
                    <a:pos x="60" y="61"/>
                  </a:cxn>
                  <a:cxn ang="0">
                    <a:pos x="73" y="62"/>
                  </a:cxn>
                  <a:cxn ang="0">
                    <a:pos x="78" y="62"/>
                  </a:cxn>
                  <a:cxn ang="0">
                    <a:pos x="84" y="62"/>
                  </a:cxn>
                  <a:cxn ang="0">
                    <a:pos x="90" y="62"/>
                  </a:cxn>
                  <a:cxn ang="0">
                    <a:pos x="94" y="61"/>
                  </a:cxn>
                  <a:cxn ang="0">
                    <a:pos x="94" y="86"/>
                  </a:cxn>
                  <a:cxn ang="0">
                    <a:pos x="87" y="85"/>
                  </a:cxn>
                  <a:cxn ang="0">
                    <a:pos x="74" y="85"/>
                  </a:cxn>
                  <a:cxn ang="0">
                    <a:pos x="44" y="90"/>
                  </a:cxn>
                  <a:cxn ang="0">
                    <a:pos x="34" y="105"/>
                  </a:cxn>
                  <a:cxn ang="0">
                    <a:pos x="36" y="113"/>
                  </a:cxn>
                  <a:cxn ang="0">
                    <a:pos x="42" y="120"/>
                  </a:cxn>
                  <a:cxn ang="0">
                    <a:pos x="53" y="124"/>
                  </a:cxn>
                  <a:cxn ang="0">
                    <a:pos x="68" y="126"/>
                  </a:cxn>
                  <a:cxn ang="0">
                    <a:pos x="80" y="125"/>
                  </a:cxn>
                  <a:cxn ang="0">
                    <a:pos x="91" y="123"/>
                  </a:cxn>
                  <a:cxn ang="0">
                    <a:pos x="103" y="120"/>
                  </a:cxn>
                  <a:cxn ang="0">
                    <a:pos x="113" y="117"/>
                  </a:cxn>
                  <a:cxn ang="0">
                    <a:pos x="113" y="143"/>
                  </a:cxn>
                  <a:cxn ang="0">
                    <a:pos x="102" y="146"/>
                  </a:cxn>
                </a:cxnLst>
                <a:rect l="0" t="0" r="r" b="b"/>
                <a:pathLst>
                  <a:path w="113" h="151">
                    <a:moveTo>
                      <a:pt x="102" y="146"/>
                    </a:moveTo>
                    <a:cubicBezTo>
                      <a:pt x="98" y="147"/>
                      <a:pt x="93" y="148"/>
                      <a:pt x="89" y="148"/>
                    </a:cubicBezTo>
                    <a:cubicBezTo>
                      <a:pt x="85" y="149"/>
                      <a:pt x="80" y="150"/>
                      <a:pt x="75" y="150"/>
                    </a:cubicBezTo>
                    <a:cubicBezTo>
                      <a:pt x="70" y="150"/>
                      <a:pt x="66" y="151"/>
                      <a:pt x="61" y="151"/>
                    </a:cubicBezTo>
                    <a:cubicBezTo>
                      <a:pt x="51" y="151"/>
                      <a:pt x="43" y="150"/>
                      <a:pt x="35" y="148"/>
                    </a:cubicBezTo>
                    <a:cubicBezTo>
                      <a:pt x="28" y="146"/>
                      <a:pt x="21" y="143"/>
                      <a:pt x="16" y="140"/>
                    </a:cubicBezTo>
                    <a:cubicBezTo>
                      <a:pt x="11" y="136"/>
                      <a:pt x="7" y="132"/>
                      <a:pt x="4" y="126"/>
                    </a:cubicBezTo>
                    <a:cubicBezTo>
                      <a:pt x="2" y="121"/>
                      <a:pt x="0" y="116"/>
                      <a:pt x="0" y="109"/>
                    </a:cubicBezTo>
                    <a:cubicBezTo>
                      <a:pt x="0" y="104"/>
                      <a:pt x="1" y="99"/>
                      <a:pt x="3" y="95"/>
                    </a:cubicBezTo>
                    <a:cubicBezTo>
                      <a:pt x="5" y="91"/>
                      <a:pt x="7" y="87"/>
                      <a:pt x="10" y="84"/>
                    </a:cubicBezTo>
                    <a:cubicBezTo>
                      <a:pt x="13" y="81"/>
                      <a:pt x="17" y="78"/>
                      <a:pt x="21" y="76"/>
                    </a:cubicBezTo>
                    <a:cubicBezTo>
                      <a:pt x="25" y="74"/>
                      <a:pt x="30" y="73"/>
                      <a:pt x="35" y="72"/>
                    </a:cubicBezTo>
                    <a:cubicBezTo>
                      <a:pt x="35" y="71"/>
                      <a:pt x="35" y="71"/>
                      <a:pt x="35" y="71"/>
                    </a:cubicBezTo>
                    <a:cubicBezTo>
                      <a:pt x="31" y="71"/>
                      <a:pt x="27" y="69"/>
                      <a:pt x="24" y="68"/>
                    </a:cubicBezTo>
                    <a:cubicBezTo>
                      <a:pt x="20" y="66"/>
                      <a:pt x="17" y="64"/>
                      <a:pt x="15" y="61"/>
                    </a:cubicBezTo>
                    <a:cubicBezTo>
                      <a:pt x="12" y="58"/>
                      <a:pt x="10" y="55"/>
                      <a:pt x="8" y="51"/>
                    </a:cubicBezTo>
                    <a:cubicBezTo>
                      <a:pt x="7" y="48"/>
                      <a:pt x="6" y="44"/>
                      <a:pt x="6" y="39"/>
                    </a:cubicBezTo>
                    <a:cubicBezTo>
                      <a:pt x="6" y="33"/>
                      <a:pt x="7" y="27"/>
                      <a:pt x="10" y="22"/>
                    </a:cubicBezTo>
                    <a:cubicBezTo>
                      <a:pt x="14" y="17"/>
                      <a:pt x="18" y="13"/>
                      <a:pt x="23" y="10"/>
                    </a:cubicBezTo>
                    <a:cubicBezTo>
                      <a:pt x="29" y="6"/>
                      <a:pt x="35" y="4"/>
                      <a:pt x="42" y="2"/>
                    </a:cubicBezTo>
                    <a:cubicBezTo>
                      <a:pt x="49" y="1"/>
                      <a:pt x="57" y="0"/>
                      <a:pt x="65" y="0"/>
                    </a:cubicBezTo>
                    <a:cubicBezTo>
                      <a:pt x="72" y="0"/>
                      <a:pt x="79" y="0"/>
                      <a:pt x="86" y="2"/>
                    </a:cubicBezTo>
                    <a:cubicBezTo>
                      <a:pt x="94" y="3"/>
                      <a:pt x="100" y="4"/>
                      <a:pt x="107" y="6"/>
                    </a:cubicBezTo>
                    <a:cubicBezTo>
                      <a:pt x="107" y="33"/>
                      <a:pt x="107" y="33"/>
                      <a:pt x="107" y="33"/>
                    </a:cubicBezTo>
                    <a:cubicBezTo>
                      <a:pt x="104" y="32"/>
                      <a:pt x="101" y="31"/>
                      <a:pt x="97" y="30"/>
                    </a:cubicBezTo>
                    <a:cubicBezTo>
                      <a:pt x="94" y="29"/>
                      <a:pt x="91" y="28"/>
                      <a:pt x="87" y="27"/>
                    </a:cubicBezTo>
                    <a:cubicBezTo>
                      <a:pt x="84" y="26"/>
                      <a:pt x="81" y="26"/>
                      <a:pt x="77" y="25"/>
                    </a:cubicBezTo>
                    <a:cubicBezTo>
                      <a:pt x="74" y="25"/>
                      <a:pt x="71" y="25"/>
                      <a:pt x="68" y="25"/>
                    </a:cubicBezTo>
                    <a:cubicBezTo>
                      <a:pt x="64" y="25"/>
                      <a:pt x="60" y="25"/>
                      <a:pt x="56" y="26"/>
                    </a:cubicBezTo>
                    <a:cubicBezTo>
                      <a:pt x="53" y="27"/>
                      <a:pt x="50" y="28"/>
                      <a:pt x="47" y="29"/>
                    </a:cubicBezTo>
                    <a:cubicBezTo>
                      <a:pt x="44" y="31"/>
                      <a:pt x="42" y="33"/>
                      <a:pt x="41" y="35"/>
                    </a:cubicBezTo>
                    <a:cubicBezTo>
                      <a:pt x="40" y="37"/>
                      <a:pt x="39" y="39"/>
                      <a:pt x="39" y="42"/>
                    </a:cubicBezTo>
                    <a:cubicBezTo>
                      <a:pt x="39" y="46"/>
                      <a:pt x="40" y="49"/>
                      <a:pt x="42" y="51"/>
                    </a:cubicBezTo>
                    <a:cubicBezTo>
                      <a:pt x="44" y="54"/>
                      <a:pt x="46" y="56"/>
                      <a:pt x="49" y="57"/>
                    </a:cubicBezTo>
                    <a:cubicBezTo>
                      <a:pt x="52" y="59"/>
                      <a:pt x="56" y="60"/>
                      <a:pt x="60" y="61"/>
                    </a:cubicBezTo>
                    <a:cubicBezTo>
                      <a:pt x="64" y="62"/>
                      <a:pt x="69" y="62"/>
                      <a:pt x="73" y="62"/>
                    </a:cubicBezTo>
                    <a:cubicBezTo>
                      <a:pt x="74" y="62"/>
                      <a:pt x="76" y="62"/>
                      <a:pt x="78" y="62"/>
                    </a:cubicBezTo>
                    <a:cubicBezTo>
                      <a:pt x="80" y="62"/>
                      <a:pt x="82" y="62"/>
                      <a:pt x="84" y="62"/>
                    </a:cubicBezTo>
                    <a:cubicBezTo>
                      <a:pt x="86" y="62"/>
                      <a:pt x="88" y="62"/>
                      <a:pt x="90" y="62"/>
                    </a:cubicBezTo>
                    <a:cubicBezTo>
                      <a:pt x="92" y="61"/>
                      <a:pt x="93" y="61"/>
                      <a:pt x="94" y="61"/>
                    </a:cubicBezTo>
                    <a:cubicBezTo>
                      <a:pt x="94" y="86"/>
                      <a:pt x="94" y="86"/>
                      <a:pt x="94" y="86"/>
                    </a:cubicBezTo>
                    <a:cubicBezTo>
                      <a:pt x="93" y="85"/>
                      <a:pt x="90" y="85"/>
                      <a:pt x="87" y="85"/>
                    </a:cubicBezTo>
                    <a:cubicBezTo>
                      <a:pt x="83" y="85"/>
                      <a:pt x="79" y="85"/>
                      <a:pt x="74" y="85"/>
                    </a:cubicBezTo>
                    <a:cubicBezTo>
                      <a:pt x="61" y="85"/>
                      <a:pt x="51" y="86"/>
                      <a:pt x="44" y="90"/>
                    </a:cubicBezTo>
                    <a:cubicBezTo>
                      <a:pt x="37" y="93"/>
                      <a:pt x="34" y="98"/>
                      <a:pt x="34" y="105"/>
                    </a:cubicBezTo>
                    <a:cubicBezTo>
                      <a:pt x="34" y="108"/>
                      <a:pt x="35" y="111"/>
                      <a:pt x="36" y="113"/>
                    </a:cubicBezTo>
                    <a:cubicBezTo>
                      <a:pt x="37" y="116"/>
                      <a:pt x="39" y="118"/>
                      <a:pt x="42" y="120"/>
                    </a:cubicBezTo>
                    <a:cubicBezTo>
                      <a:pt x="45" y="122"/>
                      <a:pt x="48" y="123"/>
                      <a:pt x="53" y="124"/>
                    </a:cubicBezTo>
                    <a:cubicBezTo>
                      <a:pt x="57" y="125"/>
                      <a:pt x="62" y="126"/>
                      <a:pt x="68" y="126"/>
                    </a:cubicBezTo>
                    <a:cubicBezTo>
                      <a:pt x="72" y="126"/>
                      <a:pt x="76" y="126"/>
                      <a:pt x="80" y="125"/>
                    </a:cubicBezTo>
                    <a:cubicBezTo>
                      <a:pt x="84" y="125"/>
                      <a:pt x="88" y="124"/>
                      <a:pt x="91" y="123"/>
                    </a:cubicBezTo>
                    <a:cubicBezTo>
                      <a:pt x="95" y="122"/>
                      <a:pt x="99" y="122"/>
                      <a:pt x="103" y="120"/>
                    </a:cubicBezTo>
                    <a:cubicBezTo>
                      <a:pt x="106" y="119"/>
                      <a:pt x="110" y="118"/>
                      <a:pt x="113" y="117"/>
                    </a:cubicBezTo>
                    <a:cubicBezTo>
                      <a:pt x="113" y="143"/>
                      <a:pt x="113" y="143"/>
                      <a:pt x="113" y="143"/>
                    </a:cubicBezTo>
                    <a:cubicBezTo>
                      <a:pt x="109" y="144"/>
                      <a:pt x="106" y="145"/>
                      <a:pt x="102" y="14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48" name="Freeform 23">
                <a:extLst>
                  <a:ext uri="{FF2B5EF4-FFF2-40B4-BE49-F238E27FC236}">
                    <a16:creationId xmlns:a16="http://schemas.microsoft.com/office/drawing/2014/main" id="{84D1F50D-9665-458A-BFCE-CC56DF5FC1D4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7778428" y="5012890"/>
                <a:ext cx="123701" cy="118943"/>
              </a:xfrm>
              <a:custGeom>
                <a:avLst/>
                <a:gdLst/>
                <a:ahLst/>
                <a:cxnLst>
                  <a:cxn ang="0">
                    <a:pos x="20" y="0"/>
                  </a:cxn>
                  <a:cxn ang="0">
                    <a:pos x="44" y="8"/>
                  </a:cxn>
                  <a:cxn ang="0">
                    <a:pos x="51" y="35"/>
                  </a:cxn>
                  <a:cxn ang="0">
                    <a:pos x="51" y="79"/>
                  </a:cxn>
                  <a:cxn ang="0">
                    <a:pos x="60" y="111"/>
                  </a:cxn>
                  <a:cxn ang="0">
                    <a:pos x="87" y="121"/>
                  </a:cxn>
                  <a:cxn ang="0">
                    <a:pos x="101" y="118"/>
                  </a:cxn>
                  <a:cxn ang="0">
                    <a:pos x="112" y="110"/>
                  </a:cxn>
                  <a:cxn ang="0">
                    <a:pos x="119" y="97"/>
                  </a:cxn>
                  <a:cxn ang="0">
                    <a:pos x="121" y="77"/>
                  </a:cxn>
                  <a:cxn ang="0">
                    <a:pos x="117" y="38"/>
                  </a:cxn>
                  <a:cxn ang="0">
                    <a:pos x="104" y="0"/>
                  </a:cxn>
                  <a:cxn ang="0">
                    <a:pos x="138" y="0"/>
                  </a:cxn>
                  <a:cxn ang="0">
                    <a:pos x="150" y="37"/>
                  </a:cxn>
                  <a:cxn ang="0">
                    <a:pos x="154" y="75"/>
                  </a:cxn>
                  <a:cxn ang="0">
                    <a:pos x="150" y="106"/>
                  </a:cxn>
                  <a:cxn ang="0">
                    <a:pos x="136" y="129"/>
                  </a:cxn>
                  <a:cxn ang="0">
                    <a:pos x="114" y="143"/>
                  </a:cxn>
                  <a:cxn ang="0">
                    <a:pos x="86" y="148"/>
                  </a:cxn>
                  <a:cxn ang="0">
                    <a:pos x="54" y="142"/>
                  </a:cxn>
                  <a:cxn ang="0">
                    <a:pos x="34" y="128"/>
                  </a:cxn>
                  <a:cxn ang="0">
                    <a:pos x="22" y="107"/>
                  </a:cxn>
                  <a:cxn ang="0">
                    <a:pos x="18" y="82"/>
                  </a:cxn>
                  <a:cxn ang="0">
                    <a:pos x="18" y="45"/>
                  </a:cxn>
                  <a:cxn ang="0">
                    <a:pos x="16" y="30"/>
                  </a:cxn>
                  <a:cxn ang="0">
                    <a:pos x="8" y="25"/>
                  </a:cxn>
                  <a:cxn ang="0">
                    <a:pos x="4" y="26"/>
                  </a:cxn>
                  <a:cxn ang="0">
                    <a:pos x="0" y="26"/>
                  </a:cxn>
                  <a:cxn ang="0">
                    <a:pos x="0" y="3"/>
                  </a:cxn>
                  <a:cxn ang="0">
                    <a:pos x="8" y="0"/>
                  </a:cxn>
                  <a:cxn ang="0">
                    <a:pos x="20" y="0"/>
                  </a:cxn>
                </a:cxnLst>
                <a:rect l="0" t="0" r="r" b="b"/>
                <a:pathLst>
                  <a:path w="154" h="148">
                    <a:moveTo>
                      <a:pt x="20" y="0"/>
                    </a:moveTo>
                    <a:cubicBezTo>
                      <a:pt x="31" y="0"/>
                      <a:pt x="39" y="2"/>
                      <a:pt x="44" y="8"/>
                    </a:cubicBezTo>
                    <a:cubicBezTo>
                      <a:pt x="49" y="14"/>
                      <a:pt x="51" y="23"/>
                      <a:pt x="51" y="35"/>
                    </a:cubicBezTo>
                    <a:cubicBezTo>
                      <a:pt x="51" y="79"/>
                      <a:pt x="51" y="79"/>
                      <a:pt x="51" y="79"/>
                    </a:cubicBezTo>
                    <a:cubicBezTo>
                      <a:pt x="51" y="93"/>
                      <a:pt x="54" y="104"/>
                      <a:pt x="60" y="111"/>
                    </a:cubicBezTo>
                    <a:cubicBezTo>
                      <a:pt x="66" y="118"/>
                      <a:pt x="75" y="121"/>
                      <a:pt x="87" y="121"/>
                    </a:cubicBezTo>
                    <a:cubicBezTo>
                      <a:pt x="92" y="121"/>
                      <a:pt x="97" y="120"/>
                      <a:pt x="101" y="118"/>
                    </a:cubicBezTo>
                    <a:cubicBezTo>
                      <a:pt x="105" y="117"/>
                      <a:pt x="109" y="114"/>
                      <a:pt x="112" y="110"/>
                    </a:cubicBezTo>
                    <a:cubicBezTo>
                      <a:pt x="115" y="107"/>
                      <a:pt x="117" y="102"/>
                      <a:pt x="119" y="97"/>
                    </a:cubicBezTo>
                    <a:cubicBezTo>
                      <a:pt x="120" y="91"/>
                      <a:pt x="121" y="85"/>
                      <a:pt x="121" y="77"/>
                    </a:cubicBezTo>
                    <a:cubicBezTo>
                      <a:pt x="121" y="64"/>
                      <a:pt x="120" y="51"/>
                      <a:pt x="117" y="38"/>
                    </a:cubicBezTo>
                    <a:cubicBezTo>
                      <a:pt x="114" y="25"/>
                      <a:pt x="109" y="13"/>
                      <a:pt x="104" y="0"/>
                    </a:cubicBezTo>
                    <a:cubicBezTo>
                      <a:pt x="138" y="0"/>
                      <a:pt x="138" y="0"/>
                      <a:pt x="138" y="0"/>
                    </a:cubicBezTo>
                    <a:cubicBezTo>
                      <a:pt x="144" y="12"/>
                      <a:pt x="148" y="24"/>
                      <a:pt x="150" y="37"/>
                    </a:cubicBezTo>
                    <a:cubicBezTo>
                      <a:pt x="153" y="49"/>
                      <a:pt x="154" y="62"/>
                      <a:pt x="154" y="75"/>
                    </a:cubicBezTo>
                    <a:cubicBezTo>
                      <a:pt x="154" y="87"/>
                      <a:pt x="153" y="97"/>
                      <a:pt x="150" y="106"/>
                    </a:cubicBezTo>
                    <a:cubicBezTo>
                      <a:pt x="147" y="115"/>
                      <a:pt x="142" y="123"/>
                      <a:pt x="136" y="129"/>
                    </a:cubicBezTo>
                    <a:cubicBezTo>
                      <a:pt x="130" y="135"/>
                      <a:pt x="123" y="140"/>
                      <a:pt x="114" y="143"/>
                    </a:cubicBezTo>
                    <a:cubicBezTo>
                      <a:pt x="106" y="146"/>
                      <a:pt x="96" y="148"/>
                      <a:pt x="86" y="148"/>
                    </a:cubicBezTo>
                    <a:cubicBezTo>
                      <a:pt x="73" y="148"/>
                      <a:pt x="63" y="146"/>
                      <a:pt x="54" y="142"/>
                    </a:cubicBezTo>
                    <a:cubicBezTo>
                      <a:pt x="46" y="139"/>
                      <a:pt x="39" y="134"/>
                      <a:pt x="34" y="128"/>
                    </a:cubicBezTo>
                    <a:cubicBezTo>
                      <a:pt x="28" y="122"/>
                      <a:pt x="24" y="115"/>
                      <a:pt x="22" y="107"/>
                    </a:cubicBezTo>
                    <a:cubicBezTo>
                      <a:pt x="20" y="99"/>
                      <a:pt x="18" y="91"/>
                      <a:pt x="18" y="82"/>
                    </a:cubicBezTo>
                    <a:cubicBezTo>
                      <a:pt x="18" y="45"/>
                      <a:pt x="18" y="45"/>
                      <a:pt x="18" y="45"/>
                    </a:cubicBezTo>
                    <a:cubicBezTo>
                      <a:pt x="18" y="38"/>
                      <a:pt x="18" y="33"/>
                      <a:pt x="16" y="30"/>
                    </a:cubicBezTo>
                    <a:cubicBezTo>
                      <a:pt x="14" y="27"/>
                      <a:pt x="11" y="25"/>
                      <a:pt x="8" y="25"/>
                    </a:cubicBezTo>
                    <a:cubicBezTo>
                      <a:pt x="7" y="25"/>
                      <a:pt x="5" y="25"/>
                      <a:pt x="4" y="26"/>
                    </a:cubicBezTo>
                    <a:cubicBezTo>
                      <a:pt x="3" y="26"/>
                      <a:pt x="1" y="26"/>
                      <a:pt x="0" y="26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2" y="2"/>
                      <a:pt x="5" y="1"/>
                      <a:pt x="8" y="0"/>
                    </a:cubicBezTo>
                    <a:cubicBezTo>
                      <a:pt x="11" y="0"/>
                      <a:pt x="15" y="0"/>
                      <a:pt x="20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49" name="Freeform 24">
                <a:extLst>
                  <a:ext uri="{FF2B5EF4-FFF2-40B4-BE49-F238E27FC236}">
                    <a16:creationId xmlns:a16="http://schemas.microsoft.com/office/drawing/2014/main" id="{D7BE4070-5E96-47FD-8F27-CC3E45B4C568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7904508" y="5010511"/>
                <a:ext cx="126080" cy="171618"/>
              </a:xfrm>
              <a:custGeom>
                <a:avLst/>
                <a:gdLst/>
                <a:ahLst/>
                <a:cxnLst>
                  <a:cxn ang="0">
                    <a:pos x="151" y="214"/>
                  </a:cxn>
                  <a:cxn ang="0">
                    <a:pos x="142" y="214"/>
                  </a:cxn>
                  <a:cxn ang="0">
                    <a:pos x="127" y="212"/>
                  </a:cxn>
                  <a:cxn ang="0">
                    <a:pos x="115" y="204"/>
                  </a:cxn>
                  <a:cxn ang="0">
                    <a:pos x="105" y="190"/>
                  </a:cxn>
                  <a:cxn ang="0">
                    <a:pos x="95" y="170"/>
                  </a:cxn>
                  <a:cxn ang="0">
                    <a:pos x="77" y="128"/>
                  </a:cxn>
                  <a:cxn ang="0">
                    <a:pos x="36" y="212"/>
                  </a:cxn>
                  <a:cxn ang="0">
                    <a:pos x="0" y="212"/>
                  </a:cxn>
                  <a:cxn ang="0">
                    <a:pos x="63" y="99"/>
                  </a:cxn>
                  <a:cxn ang="0">
                    <a:pos x="41" y="51"/>
                  </a:cxn>
                  <a:cxn ang="0">
                    <a:pos x="30" y="32"/>
                  </a:cxn>
                  <a:cxn ang="0">
                    <a:pos x="18" y="26"/>
                  </a:cxn>
                  <a:cxn ang="0">
                    <a:pos x="9" y="28"/>
                  </a:cxn>
                  <a:cxn ang="0">
                    <a:pos x="9" y="2"/>
                  </a:cxn>
                  <a:cxn ang="0">
                    <a:pos x="16" y="0"/>
                  </a:cxn>
                  <a:cxn ang="0">
                    <a:pos x="24" y="0"/>
                  </a:cxn>
                  <a:cxn ang="0">
                    <a:pos x="37" y="2"/>
                  </a:cxn>
                  <a:cxn ang="0">
                    <a:pos x="47" y="7"/>
                  </a:cxn>
                  <a:cxn ang="0">
                    <a:pos x="55" y="16"/>
                  </a:cxn>
                  <a:cxn ang="0">
                    <a:pos x="63" y="30"/>
                  </a:cxn>
                  <a:cxn ang="0">
                    <a:pos x="80" y="71"/>
                  </a:cxn>
                  <a:cxn ang="0">
                    <a:pos x="112" y="3"/>
                  </a:cxn>
                  <a:cxn ang="0">
                    <a:pos x="148" y="3"/>
                  </a:cxn>
                  <a:cxn ang="0">
                    <a:pos x="95" y="100"/>
                  </a:cxn>
                  <a:cxn ang="0">
                    <a:pos x="122" y="161"/>
                  </a:cxn>
                  <a:cxn ang="0">
                    <a:pos x="134" y="181"/>
                  </a:cxn>
                  <a:cxn ang="0">
                    <a:pos x="148" y="188"/>
                  </a:cxn>
                  <a:cxn ang="0">
                    <a:pos x="153" y="188"/>
                  </a:cxn>
                  <a:cxn ang="0">
                    <a:pos x="157" y="187"/>
                  </a:cxn>
                  <a:cxn ang="0">
                    <a:pos x="157" y="212"/>
                  </a:cxn>
                  <a:cxn ang="0">
                    <a:pos x="151" y="214"/>
                  </a:cxn>
                </a:cxnLst>
                <a:rect l="0" t="0" r="r" b="b"/>
                <a:pathLst>
                  <a:path w="157" h="214">
                    <a:moveTo>
                      <a:pt x="151" y="214"/>
                    </a:moveTo>
                    <a:cubicBezTo>
                      <a:pt x="148" y="214"/>
                      <a:pt x="145" y="214"/>
                      <a:pt x="142" y="214"/>
                    </a:cubicBezTo>
                    <a:cubicBezTo>
                      <a:pt x="137" y="214"/>
                      <a:pt x="132" y="214"/>
                      <a:pt x="127" y="212"/>
                    </a:cubicBezTo>
                    <a:cubicBezTo>
                      <a:pt x="123" y="210"/>
                      <a:pt x="119" y="208"/>
                      <a:pt x="115" y="204"/>
                    </a:cubicBezTo>
                    <a:cubicBezTo>
                      <a:pt x="112" y="200"/>
                      <a:pt x="108" y="196"/>
                      <a:pt x="105" y="190"/>
                    </a:cubicBezTo>
                    <a:cubicBezTo>
                      <a:pt x="102" y="185"/>
                      <a:pt x="98" y="178"/>
                      <a:pt x="95" y="170"/>
                    </a:cubicBezTo>
                    <a:cubicBezTo>
                      <a:pt x="77" y="128"/>
                      <a:pt x="77" y="128"/>
                      <a:pt x="77" y="128"/>
                    </a:cubicBezTo>
                    <a:cubicBezTo>
                      <a:pt x="36" y="212"/>
                      <a:pt x="36" y="212"/>
                      <a:pt x="36" y="212"/>
                    </a:cubicBezTo>
                    <a:cubicBezTo>
                      <a:pt x="0" y="212"/>
                      <a:pt x="0" y="212"/>
                      <a:pt x="0" y="212"/>
                    </a:cubicBezTo>
                    <a:cubicBezTo>
                      <a:pt x="63" y="99"/>
                      <a:pt x="63" y="99"/>
                      <a:pt x="63" y="99"/>
                    </a:cubicBezTo>
                    <a:cubicBezTo>
                      <a:pt x="41" y="51"/>
                      <a:pt x="41" y="51"/>
                      <a:pt x="41" y="51"/>
                    </a:cubicBezTo>
                    <a:cubicBezTo>
                      <a:pt x="37" y="42"/>
                      <a:pt x="33" y="36"/>
                      <a:pt x="30" y="32"/>
                    </a:cubicBezTo>
                    <a:cubicBezTo>
                      <a:pt x="27" y="28"/>
                      <a:pt x="23" y="26"/>
                      <a:pt x="18" y="26"/>
                    </a:cubicBezTo>
                    <a:cubicBezTo>
                      <a:pt x="15" y="26"/>
                      <a:pt x="12" y="26"/>
                      <a:pt x="9" y="28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11" y="1"/>
                      <a:pt x="13" y="1"/>
                      <a:pt x="16" y="0"/>
                    </a:cubicBezTo>
                    <a:cubicBezTo>
                      <a:pt x="19" y="0"/>
                      <a:pt x="21" y="0"/>
                      <a:pt x="24" y="0"/>
                    </a:cubicBezTo>
                    <a:cubicBezTo>
                      <a:pt x="29" y="0"/>
                      <a:pt x="33" y="0"/>
                      <a:pt x="37" y="2"/>
                    </a:cubicBezTo>
                    <a:cubicBezTo>
                      <a:pt x="40" y="3"/>
                      <a:pt x="44" y="5"/>
                      <a:pt x="47" y="7"/>
                    </a:cubicBezTo>
                    <a:cubicBezTo>
                      <a:pt x="50" y="10"/>
                      <a:pt x="53" y="13"/>
                      <a:pt x="55" y="16"/>
                    </a:cubicBezTo>
                    <a:cubicBezTo>
                      <a:pt x="58" y="20"/>
                      <a:pt x="60" y="25"/>
                      <a:pt x="63" y="30"/>
                    </a:cubicBezTo>
                    <a:cubicBezTo>
                      <a:pt x="80" y="71"/>
                      <a:pt x="80" y="71"/>
                      <a:pt x="80" y="71"/>
                    </a:cubicBezTo>
                    <a:cubicBezTo>
                      <a:pt x="112" y="3"/>
                      <a:pt x="112" y="3"/>
                      <a:pt x="112" y="3"/>
                    </a:cubicBezTo>
                    <a:cubicBezTo>
                      <a:pt x="148" y="3"/>
                      <a:pt x="148" y="3"/>
                      <a:pt x="148" y="3"/>
                    </a:cubicBezTo>
                    <a:cubicBezTo>
                      <a:pt x="95" y="100"/>
                      <a:pt x="95" y="100"/>
                      <a:pt x="95" y="100"/>
                    </a:cubicBezTo>
                    <a:cubicBezTo>
                      <a:pt x="122" y="161"/>
                      <a:pt x="122" y="161"/>
                      <a:pt x="122" y="161"/>
                    </a:cubicBezTo>
                    <a:cubicBezTo>
                      <a:pt x="126" y="169"/>
                      <a:pt x="130" y="176"/>
                      <a:pt x="134" y="181"/>
                    </a:cubicBezTo>
                    <a:cubicBezTo>
                      <a:pt x="138" y="186"/>
                      <a:pt x="143" y="188"/>
                      <a:pt x="148" y="188"/>
                    </a:cubicBezTo>
                    <a:cubicBezTo>
                      <a:pt x="150" y="188"/>
                      <a:pt x="152" y="188"/>
                      <a:pt x="153" y="188"/>
                    </a:cubicBezTo>
                    <a:cubicBezTo>
                      <a:pt x="154" y="188"/>
                      <a:pt x="155" y="187"/>
                      <a:pt x="157" y="187"/>
                    </a:cubicBezTo>
                    <a:cubicBezTo>
                      <a:pt x="157" y="212"/>
                      <a:pt x="157" y="212"/>
                      <a:pt x="157" y="212"/>
                    </a:cubicBezTo>
                    <a:cubicBezTo>
                      <a:pt x="155" y="213"/>
                      <a:pt x="153" y="213"/>
                      <a:pt x="151" y="21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50" name="Freeform 25">
                <a:extLst>
                  <a:ext uri="{FF2B5EF4-FFF2-40B4-BE49-F238E27FC236}">
                    <a16:creationId xmlns:a16="http://schemas.microsoft.com/office/drawing/2014/main" id="{3CE6B819-9F59-4CA1-A3A1-D910D529718C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8026510" y="5010511"/>
                <a:ext cx="131857" cy="121322"/>
              </a:xfrm>
              <a:custGeom>
                <a:avLst/>
                <a:gdLst/>
                <a:ahLst/>
                <a:cxnLst>
                  <a:cxn ang="0">
                    <a:pos x="156" y="148"/>
                  </a:cxn>
                  <a:cxn ang="0">
                    <a:pos x="145" y="149"/>
                  </a:cxn>
                  <a:cxn ang="0">
                    <a:pos x="134" y="147"/>
                  </a:cxn>
                  <a:cxn ang="0">
                    <a:pos x="126" y="140"/>
                  </a:cxn>
                  <a:cxn ang="0">
                    <a:pos x="120" y="128"/>
                  </a:cxn>
                  <a:cxn ang="0">
                    <a:pos x="114" y="109"/>
                  </a:cxn>
                  <a:cxn ang="0">
                    <a:pos x="114" y="109"/>
                  </a:cxn>
                  <a:cxn ang="0">
                    <a:pos x="102" y="128"/>
                  </a:cxn>
                  <a:cxn ang="0">
                    <a:pos x="90" y="141"/>
                  </a:cxn>
                  <a:cxn ang="0">
                    <a:pos x="74" y="148"/>
                  </a:cxn>
                  <a:cxn ang="0">
                    <a:pos x="56" y="151"/>
                  </a:cxn>
                  <a:cxn ang="0">
                    <a:pos x="32" y="145"/>
                  </a:cxn>
                  <a:cxn ang="0">
                    <a:pos x="15" y="131"/>
                  </a:cxn>
                  <a:cxn ang="0">
                    <a:pos x="3" y="109"/>
                  </a:cxn>
                  <a:cxn ang="0">
                    <a:pos x="0" y="80"/>
                  </a:cxn>
                  <a:cxn ang="0">
                    <a:pos x="4" y="48"/>
                  </a:cxn>
                  <a:cxn ang="0">
                    <a:pos x="17" y="23"/>
                  </a:cxn>
                  <a:cxn ang="0">
                    <a:pos x="37" y="6"/>
                  </a:cxn>
                  <a:cxn ang="0">
                    <a:pos x="65" y="0"/>
                  </a:cxn>
                  <a:cxn ang="0">
                    <a:pos x="83" y="2"/>
                  </a:cxn>
                  <a:cxn ang="0">
                    <a:pos x="97" y="10"/>
                  </a:cxn>
                  <a:cxn ang="0">
                    <a:pos x="108" y="21"/>
                  </a:cxn>
                  <a:cxn ang="0">
                    <a:pos x="116" y="37"/>
                  </a:cxn>
                  <a:cxn ang="0">
                    <a:pos x="117" y="37"/>
                  </a:cxn>
                  <a:cxn ang="0">
                    <a:pos x="128" y="3"/>
                  </a:cxn>
                  <a:cxn ang="0">
                    <a:pos x="162" y="3"/>
                  </a:cxn>
                  <a:cxn ang="0">
                    <a:pos x="158" y="12"/>
                  </a:cxn>
                  <a:cxn ang="0">
                    <a:pos x="153" y="24"/>
                  </a:cxn>
                  <a:cxn ang="0">
                    <a:pos x="147" y="39"/>
                  </a:cxn>
                  <a:cxn ang="0">
                    <a:pos x="141" y="54"/>
                  </a:cxn>
                  <a:cxn ang="0">
                    <a:pos x="135" y="67"/>
                  </a:cxn>
                  <a:cxn ang="0">
                    <a:pos x="132" y="76"/>
                  </a:cxn>
                  <a:cxn ang="0">
                    <a:pos x="138" y="99"/>
                  </a:cxn>
                  <a:cxn ang="0">
                    <a:pos x="143" y="114"/>
                  </a:cxn>
                  <a:cxn ang="0">
                    <a:pos x="148" y="121"/>
                  </a:cxn>
                  <a:cxn ang="0">
                    <a:pos x="154" y="123"/>
                  </a:cxn>
                  <a:cxn ang="0">
                    <a:pos x="159" y="123"/>
                  </a:cxn>
                  <a:cxn ang="0">
                    <a:pos x="164" y="121"/>
                  </a:cxn>
                  <a:cxn ang="0">
                    <a:pos x="164" y="146"/>
                  </a:cxn>
                  <a:cxn ang="0">
                    <a:pos x="156" y="148"/>
                  </a:cxn>
                  <a:cxn ang="0">
                    <a:pos x="33" y="78"/>
                  </a:cxn>
                  <a:cxn ang="0">
                    <a:pos x="41" y="113"/>
                  </a:cxn>
                  <a:cxn ang="0">
                    <a:pos x="64" y="125"/>
                  </a:cxn>
                  <a:cxn ang="0">
                    <a:pos x="77" y="121"/>
                  </a:cxn>
                  <a:cxn ang="0">
                    <a:pos x="87" y="112"/>
                  </a:cxn>
                  <a:cxn ang="0">
                    <a:pos x="95" y="98"/>
                  </a:cxn>
                  <a:cxn ang="0">
                    <a:pos x="102" y="82"/>
                  </a:cxn>
                  <a:cxn ang="0">
                    <a:pos x="105" y="74"/>
                  </a:cxn>
                  <a:cxn ang="0">
                    <a:pos x="99" y="54"/>
                  </a:cxn>
                  <a:cxn ang="0">
                    <a:pos x="91" y="39"/>
                  </a:cxn>
                  <a:cxn ang="0">
                    <a:pos x="82" y="29"/>
                  </a:cxn>
                  <a:cxn ang="0">
                    <a:pos x="69" y="26"/>
                  </a:cxn>
                  <a:cxn ang="0">
                    <a:pos x="54" y="29"/>
                  </a:cxn>
                  <a:cxn ang="0">
                    <a:pos x="43" y="40"/>
                  </a:cxn>
                  <a:cxn ang="0">
                    <a:pos x="36" y="57"/>
                  </a:cxn>
                  <a:cxn ang="0">
                    <a:pos x="33" y="78"/>
                  </a:cxn>
                </a:cxnLst>
                <a:rect l="0" t="0" r="r" b="b"/>
                <a:pathLst>
                  <a:path w="164" h="151">
                    <a:moveTo>
                      <a:pt x="156" y="148"/>
                    </a:moveTo>
                    <a:cubicBezTo>
                      <a:pt x="153" y="149"/>
                      <a:pt x="149" y="149"/>
                      <a:pt x="145" y="149"/>
                    </a:cubicBezTo>
                    <a:cubicBezTo>
                      <a:pt x="141" y="149"/>
                      <a:pt x="137" y="148"/>
                      <a:pt x="134" y="147"/>
                    </a:cubicBezTo>
                    <a:cubicBezTo>
                      <a:pt x="131" y="146"/>
                      <a:pt x="129" y="143"/>
                      <a:pt x="126" y="140"/>
                    </a:cubicBezTo>
                    <a:cubicBezTo>
                      <a:pt x="124" y="137"/>
                      <a:pt x="122" y="133"/>
                      <a:pt x="120" y="128"/>
                    </a:cubicBezTo>
                    <a:cubicBezTo>
                      <a:pt x="118" y="123"/>
                      <a:pt x="116" y="117"/>
                      <a:pt x="114" y="109"/>
                    </a:cubicBezTo>
                    <a:cubicBezTo>
                      <a:pt x="114" y="109"/>
                      <a:pt x="114" y="109"/>
                      <a:pt x="114" y="109"/>
                    </a:cubicBezTo>
                    <a:cubicBezTo>
                      <a:pt x="110" y="117"/>
                      <a:pt x="106" y="123"/>
                      <a:pt x="102" y="128"/>
                    </a:cubicBezTo>
                    <a:cubicBezTo>
                      <a:pt x="99" y="133"/>
                      <a:pt x="94" y="137"/>
                      <a:pt x="90" y="141"/>
                    </a:cubicBezTo>
                    <a:cubicBezTo>
                      <a:pt x="85" y="144"/>
                      <a:pt x="80" y="147"/>
                      <a:pt x="74" y="148"/>
                    </a:cubicBezTo>
                    <a:cubicBezTo>
                      <a:pt x="69" y="150"/>
                      <a:pt x="63" y="151"/>
                      <a:pt x="56" y="151"/>
                    </a:cubicBezTo>
                    <a:cubicBezTo>
                      <a:pt x="47" y="151"/>
                      <a:pt x="39" y="149"/>
                      <a:pt x="32" y="145"/>
                    </a:cubicBezTo>
                    <a:cubicBezTo>
                      <a:pt x="25" y="142"/>
                      <a:pt x="19" y="137"/>
                      <a:pt x="15" y="131"/>
                    </a:cubicBezTo>
                    <a:cubicBezTo>
                      <a:pt x="10" y="125"/>
                      <a:pt x="6" y="117"/>
                      <a:pt x="3" y="109"/>
                    </a:cubicBezTo>
                    <a:cubicBezTo>
                      <a:pt x="1" y="100"/>
                      <a:pt x="0" y="91"/>
                      <a:pt x="0" y="80"/>
                    </a:cubicBezTo>
                    <a:cubicBezTo>
                      <a:pt x="0" y="68"/>
                      <a:pt x="1" y="58"/>
                      <a:pt x="4" y="48"/>
                    </a:cubicBezTo>
                    <a:cubicBezTo>
                      <a:pt x="7" y="38"/>
                      <a:pt x="11" y="30"/>
                      <a:pt x="17" y="23"/>
                    </a:cubicBezTo>
                    <a:cubicBezTo>
                      <a:pt x="22" y="15"/>
                      <a:pt x="29" y="10"/>
                      <a:pt x="37" y="6"/>
                    </a:cubicBezTo>
                    <a:cubicBezTo>
                      <a:pt x="45" y="2"/>
                      <a:pt x="54" y="0"/>
                      <a:pt x="65" y="0"/>
                    </a:cubicBezTo>
                    <a:cubicBezTo>
                      <a:pt x="72" y="0"/>
                      <a:pt x="78" y="1"/>
                      <a:pt x="83" y="2"/>
                    </a:cubicBezTo>
                    <a:cubicBezTo>
                      <a:pt x="89" y="4"/>
                      <a:pt x="93" y="7"/>
                      <a:pt x="97" y="10"/>
                    </a:cubicBezTo>
                    <a:cubicBezTo>
                      <a:pt x="102" y="13"/>
                      <a:pt x="105" y="17"/>
                      <a:pt x="108" y="21"/>
                    </a:cubicBezTo>
                    <a:cubicBezTo>
                      <a:pt x="111" y="26"/>
                      <a:pt x="114" y="31"/>
                      <a:pt x="116" y="37"/>
                    </a:cubicBezTo>
                    <a:cubicBezTo>
                      <a:pt x="117" y="37"/>
                      <a:pt x="117" y="37"/>
                      <a:pt x="117" y="37"/>
                    </a:cubicBezTo>
                    <a:cubicBezTo>
                      <a:pt x="128" y="3"/>
                      <a:pt x="128" y="3"/>
                      <a:pt x="128" y="3"/>
                    </a:cubicBezTo>
                    <a:cubicBezTo>
                      <a:pt x="162" y="3"/>
                      <a:pt x="162" y="3"/>
                      <a:pt x="162" y="3"/>
                    </a:cubicBezTo>
                    <a:cubicBezTo>
                      <a:pt x="161" y="5"/>
                      <a:pt x="160" y="8"/>
                      <a:pt x="158" y="12"/>
                    </a:cubicBezTo>
                    <a:cubicBezTo>
                      <a:pt x="157" y="15"/>
                      <a:pt x="155" y="20"/>
                      <a:pt x="153" y="24"/>
                    </a:cubicBezTo>
                    <a:cubicBezTo>
                      <a:pt x="151" y="29"/>
                      <a:pt x="149" y="34"/>
                      <a:pt x="147" y="39"/>
                    </a:cubicBezTo>
                    <a:cubicBezTo>
                      <a:pt x="145" y="44"/>
                      <a:pt x="143" y="49"/>
                      <a:pt x="141" y="54"/>
                    </a:cubicBezTo>
                    <a:cubicBezTo>
                      <a:pt x="139" y="59"/>
                      <a:pt x="137" y="63"/>
                      <a:pt x="135" y="67"/>
                    </a:cubicBezTo>
                    <a:cubicBezTo>
                      <a:pt x="134" y="71"/>
                      <a:pt x="133" y="74"/>
                      <a:pt x="132" y="76"/>
                    </a:cubicBezTo>
                    <a:cubicBezTo>
                      <a:pt x="134" y="85"/>
                      <a:pt x="136" y="93"/>
                      <a:pt x="138" y="99"/>
                    </a:cubicBezTo>
                    <a:cubicBezTo>
                      <a:pt x="139" y="105"/>
                      <a:pt x="141" y="110"/>
                      <a:pt x="143" y="114"/>
                    </a:cubicBezTo>
                    <a:cubicBezTo>
                      <a:pt x="145" y="117"/>
                      <a:pt x="146" y="120"/>
                      <a:pt x="148" y="121"/>
                    </a:cubicBezTo>
                    <a:cubicBezTo>
                      <a:pt x="150" y="123"/>
                      <a:pt x="152" y="123"/>
                      <a:pt x="154" y="123"/>
                    </a:cubicBezTo>
                    <a:cubicBezTo>
                      <a:pt x="155" y="123"/>
                      <a:pt x="157" y="123"/>
                      <a:pt x="159" y="123"/>
                    </a:cubicBezTo>
                    <a:cubicBezTo>
                      <a:pt x="160" y="123"/>
                      <a:pt x="162" y="122"/>
                      <a:pt x="164" y="121"/>
                    </a:cubicBezTo>
                    <a:cubicBezTo>
                      <a:pt x="164" y="146"/>
                      <a:pt x="164" y="146"/>
                      <a:pt x="164" y="146"/>
                    </a:cubicBezTo>
                    <a:cubicBezTo>
                      <a:pt x="162" y="147"/>
                      <a:pt x="159" y="147"/>
                      <a:pt x="156" y="148"/>
                    </a:cubicBezTo>
                    <a:close/>
                    <a:moveTo>
                      <a:pt x="33" y="78"/>
                    </a:moveTo>
                    <a:cubicBezTo>
                      <a:pt x="33" y="94"/>
                      <a:pt x="36" y="105"/>
                      <a:pt x="41" y="113"/>
                    </a:cubicBezTo>
                    <a:cubicBezTo>
                      <a:pt x="47" y="121"/>
                      <a:pt x="55" y="125"/>
                      <a:pt x="64" y="125"/>
                    </a:cubicBezTo>
                    <a:cubicBezTo>
                      <a:pt x="69" y="125"/>
                      <a:pt x="73" y="123"/>
                      <a:pt x="77" y="121"/>
                    </a:cubicBezTo>
                    <a:cubicBezTo>
                      <a:pt x="80" y="119"/>
                      <a:pt x="84" y="116"/>
                      <a:pt x="87" y="112"/>
                    </a:cubicBezTo>
                    <a:cubicBezTo>
                      <a:pt x="90" y="108"/>
                      <a:pt x="93" y="103"/>
                      <a:pt x="95" y="98"/>
                    </a:cubicBezTo>
                    <a:cubicBezTo>
                      <a:pt x="98" y="93"/>
                      <a:pt x="100" y="88"/>
                      <a:pt x="102" y="82"/>
                    </a:cubicBezTo>
                    <a:cubicBezTo>
                      <a:pt x="105" y="74"/>
                      <a:pt x="105" y="74"/>
                      <a:pt x="105" y="74"/>
                    </a:cubicBezTo>
                    <a:cubicBezTo>
                      <a:pt x="103" y="67"/>
                      <a:pt x="101" y="60"/>
                      <a:pt x="99" y="54"/>
                    </a:cubicBezTo>
                    <a:cubicBezTo>
                      <a:pt x="97" y="48"/>
                      <a:pt x="94" y="43"/>
                      <a:pt x="91" y="39"/>
                    </a:cubicBezTo>
                    <a:cubicBezTo>
                      <a:pt x="89" y="35"/>
                      <a:pt x="85" y="32"/>
                      <a:pt x="82" y="29"/>
                    </a:cubicBezTo>
                    <a:cubicBezTo>
                      <a:pt x="78" y="27"/>
                      <a:pt x="74" y="26"/>
                      <a:pt x="69" y="26"/>
                    </a:cubicBezTo>
                    <a:cubicBezTo>
                      <a:pt x="64" y="26"/>
                      <a:pt x="59" y="27"/>
                      <a:pt x="54" y="29"/>
                    </a:cubicBezTo>
                    <a:cubicBezTo>
                      <a:pt x="50" y="32"/>
                      <a:pt x="46" y="35"/>
                      <a:pt x="43" y="40"/>
                    </a:cubicBezTo>
                    <a:cubicBezTo>
                      <a:pt x="40" y="44"/>
                      <a:pt x="37" y="50"/>
                      <a:pt x="36" y="57"/>
                    </a:cubicBezTo>
                    <a:cubicBezTo>
                      <a:pt x="34" y="63"/>
                      <a:pt x="33" y="70"/>
                      <a:pt x="33" y="7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51" name="Freeform 26">
                <a:extLst>
                  <a:ext uri="{FF2B5EF4-FFF2-40B4-BE49-F238E27FC236}">
                    <a16:creationId xmlns:a16="http://schemas.microsoft.com/office/drawing/2014/main" id="{164E183E-733E-4C7D-A1BD-2DC13CA73547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8170941" y="5010511"/>
                <a:ext cx="113166" cy="162783"/>
              </a:xfrm>
              <a:custGeom>
                <a:avLst/>
                <a:gdLst/>
                <a:ahLst/>
                <a:cxnLst>
                  <a:cxn ang="0">
                    <a:pos x="141" y="73"/>
                  </a:cxn>
                  <a:cxn ang="0">
                    <a:pos x="136" y="105"/>
                  </a:cxn>
                  <a:cxn ang="0">
                    <a:pos x="123" y="129"/>
                  </a:cxn>
                  <a:cxn ang="0">
                    <a:pos x="103" y="145"/>
                  </a:cxn>
                  <a:cxn ang="0">
                    <a:pos x="76" y="151"/>
                  </a:cxn>
                  <a:cxn ang="0">
                    <a:pos x="50" y="146"/>
                  </a:cxn>
                  <a:cxn ang="0">
                    <a:pos x="32" y="135"/>
                  </a:cxn>
                  <a:cxn ang="0">
                    <a:pos x="32" y="135"/>
                  </a:cxn>
                  <a:cxn ang="0">
                    <a:pos x="32" y="203"/>
                  </a:cxn>
                  <a:cxn ang="0">
                    <a:pos x="0" y="203"/>
                  </a:cxn>
                  <a:cxn ang="0">
                    <a:pos x="0" y="74"/>
                  </a:cxn>
                  <a:cxn ang="0">
                    <a:pos x="4" y="44"/>
                  </a:cxn>
                  <a:cxn ang="0">
                    <a:pos x="17" y="20"/>
                  </a:cxn>
                  <a:cxn ang="0">
                    <a:pos x="39" y="5"/>
                  </a:cxn>
                  <a:cxn ang="0">
                    <a:pos x="70" y="0"/>
                  </a:cxn>
                  <a:cxn ang="0">
                    <a:pos x="100" y="5"/>
                  </a:cxn>
                  <a:cxn ang="0">
                    <a:pos x="123" y="21"/>
                  </a:cxn>
                  <a:cxn ang="0">
                    <a:pos x="136" y="44"/>
                  </a:cxn>
                  <a:cxn ang="0">
                    <a:pos x="141" y="73"/>
                  </a:cxn>
                  <a:cxn ang="0">
                    <a:pos x="107" y="73"/>
                  </a:cxn>
                  <a:cxn ang="0">
                    <a:pos x="105" y="54"/>
                  </a:cxn>
                  <a:cxn ang="0">
                    <a:pos x="97" y="39"/>
                  </a:cxn>
                  <a:cxn ang="0">
                    <a:pos x="85" y="30"/>
                  </a:cxn>
                  <a:cxn ang="0">
                    <a:pos x="69" y="26"/>
                  </a:cxn>
                  <a:cxn ang="0">
                    <a:pos x="52" y="30"/>
                  </a:cxn>
                  <a:cxn ang="0">
                    <a:pos x="40" y="40"/>
                  </a:cxn>
                  <a:cxn ang="0">
                    <a:pos x="34" y="53"/>
                  </a:cxn>
                  <a:cxn ang="0">
                    <a:pos x="32" y="70"/>
                  </a:cxn>
                  <a:cxn ang="0">
                    <a:pos x="32" y="108"/>
                  </a:cxn>
                  <a:cxn ang="0">
                    <a:pos x="39" y="114"/>
                  </a:cxn>
                  <a:cxn ang="0">
                    <a:pos x="48" y="120"/>
                  </a:cxn>
                  <a:cxn ang="0">
                    <a:pos x="58" y="123"/>
                  </a:cxn>
                  <a:cxn ang="0">
                    <a:pos x="68" y="124"/>
                  </a:cxn>
                  <a:cxn ang="0">
                    <a:pos x="97" y="111"/>
                  </a:cxn>
                  <a:cxn ang="0">
                    <a:pos x="107" y="73"/>
                  </a:cxn>
                </a:cxnLst>
                <a:rect l="0" t="0" r="r" b="b"/>
                <a:pathLst>
                  <a:path w="141" h="203">
                    <a:moveTo>
                      <a:pt x="141" y="73"/>
                    </a:moveTo>
                    <a:cubicBezTo>
                      <a:pt x="141" y="85"/>
                      <a:pt x="139" y="95"/>
                      <a:pt x="136" y="105"/>
                    </a:cubicBezTo>
                    <a:cubicBezTo>
                      <a:pt x="133" y="114"/>
                      <a:pt x="129" y="123"/>
                      <a:pt x="123" y="129"/>
                    </a:cubicBezTo>
                    <a:cubicBezTo>
                      <a:pt x="117" y="136"/>
                      <a:pt x="111" y="141"/>
                      <a:pt x="103" y="145"/>
                    </a:cubicBezTo>
                    <a:cubicBezTo>
                      <a:pt x="94" y="149"/>
                      <a:pt x="85" y="151"/>
                      <a:pt x="76" y="151"/>
                    </a:cubicBezTo>
                    <a:cubicBezTo>
                      <a:pt x="66" y="151"/>
                      <a:pt x="58" y="149"/>
                      <a:pt x="50" y="146"/>
                    </a:cubicBezTo>
                    <a:cubicBezTo>
                      <a:pt x="43" y="144"/>
                      <a:pt x="37" y="140"/>
                      <a:pt x="32" y="135"/>
                    </a:cubicBezTo>
                    <a:cubicBezTo>
                      <a:pt x="32" y="135"/>
                      <a:pt x="32" y="135"/>
                      <a:pt x="32" y="135"/>
                    </a:cubicBezTo>
                    <a:cubicBezTo>
                      <a:pt x="32" y="203"/>
                      <a:pt x="32" y="203"/>
                      <a:pt x="32" y="203"/>
                    </a:cubicBezTo>
                    <a:cubicBezTo>
                      <a:pt x="0" y="203"/>
                      <a:pt x="0" y="203"/>
                      <a:pt x="0" y="203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0" y="63"/>
                      <a:pt x="1" y="53"/>
                      <a:pt x="4" y="44"/>
                    </a:cubicBezTo>
                    <a:cubicBezTo>
                      <a:pt x="7" y="34"/>
                      <a:pt x="11" y="27"/>
                      <a:pt x="17" y="20"/>
                    </a:cubicBezTo>
                    <a:cubicBezTo>
                      <a:pt x="23" y="14"/>
                      <a:pt x="30" y="9"/>
                      <a:pt x="39" y="5"/>
                    </a:cubicBezTo>
                    <a:cubicBezTo>
                      <a:pt x="48" y="2"/>
                      <a:pt x="58" y="0"/>
                      <a:pt x="70" y="0"/>
                    </a:cubicBezTo>
                    <a:cubicBezTo>
                      <a:pt x="81" y="0"/>
                      <a:pt x="91" y="2"/>
                      <a:pt x="100" y="5"/>
                    </a:cubicBezTo>
                    <a:cubicBezTo>
                      <a:pt x="109" y="9"/>
                      <a:pt x="116" y="14"/>
                      <a:pt x="123" y="21"/>
                    </a:cubicBezTo>
                    <a:cubicBezTo>
                      <a:pt x="129" y="27"/>
                      <a:pt x="133" y="35"/>
                      <a:pt x="136" y="44"/>
                    </a:cubicBezTo>
                    <a:cubicBezTo>
                      <a:pt x="139" y="53"/>
                      <a:pt x="141" y="62"/>
                      <a:pt x="141" y="73"/>
                    </a:cubicBezTo>
                    <a:close/>
                    <a:moveTo>
                      <a:pt x="107" y="73"/>
                    </a:moveTo>
                    <a:cubicBezTo>
                      <a:pt x="107" y="66"/>
                      <a:pt x="106" y="60"/>
                      <a:pt x="105" y="54"/>
                    </a:cubicBezTo>
                    <a:cubicBezTo>
                      <a:pt x="103" y="48"/>
                      <a:pt x="101" y="44"/>
                      <a:pt x="97" y="39"/>
                    </a:cubicBezTo>
                    <a:cubicBezTo>
                      <a:pt x="94" y="35"/>
                      <a:pt x="90" y="32"/>
                      <a:pt x="85" y="30"/>
                    </a:cubicBezTo>
                    <a:cubicBezTo>
                      <a:pt x="81" y="28"/>
                      <a:pt x="75" y="26"/>
                      <a:pt x="69" y="26"/>
                    </a:cubicBezTo>
                    <a:cubicBezTo>
                      <a:pt x="62" y="26"/>
                      <a:pt x="56" y="28"/>
                      <a:pt x="52" y="30"/>
                    </a:cubicBezTo>
                    <a:cubicBezTo>
                      <a:pt x="47" y="32"/>
                      <a:pt x="43" y="36"/>
                      <a:pt x="40" y="40"/>
                    </a:cubicBezTo>
                    <a:cubicBezTo>
                      <a:pt x="37" y="44"/>
                      <a:pt x="35" y="48"/>
                      <a:pt x="34" y="53"/>
                    </a:cubicBezTo>
                    <a:cubicBezTo>
                      <a:pt x="33" y="59"/>
                      <a:pt x="32" y="64"/>
                      <a:pt x="32" y="70"/>
                    </a:cubicBezTo>
                    <a:cubicBezTo>
                      <a:pt x="32" y="108"/>
                      <a:pt x="32" y="108"/>
                      <a:pt x="32" y="108"/>
                    </a:cubicBezTo>
                    <a:cubicBezTo>
                      <a:pt x="34" y="110"/>
                      <a:pt x="36" y="112"/>
                      <a:pt x="39" y="114"/>
                    </a:cubicBezTo>
                    <a:cubicBezTo>
                      <a:pt x="42" y="116"/>
                      <a:pt x="45" y="118"/>
                      <a:pt x="48" y="120"/>
                    </a:cubicBezTo>
                    <a:cubicBezTo>
                      <a:pt x="51" y="121"/>
                      <a:pt x="54" y="122"/>
                      <a:pt x="58" y="123"/>
                    </a:cubicBezTo>
                    <a:cubicBezTo>
                      <a:pt x="61" y="124"/>
                      <a:pt x="65" y="124"/>
                      <a:pt x="68" y="124"/>
                    </a:cubicBezTo>
                    <a:cubicBezTo>
                      <a:pt x="80" y="124"/>
                      <a:pt x="90" y="120"/>
                      <a:pt x="97" y="111"/>
                    </a:cubicBezTo>
                    <a:cubicBezTo>
                      <a:pt x="104" y="103"/>
                      <a:pt x="107" y="90"/>
                      <a:pt x="107" y="7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52" name="Freeform 27">
                <a:extLst>
                  <a:ext uri="{FF2B5EF4-FFF2-40B4-BE49-F238E27FC236}">
                    <a16:creationId xmlns:a16="http://schemas.microsoft.com/office/drawing/2014/main" id="{22C60E84-53B5-4200-9CFB-87609EA1B3AC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8305857" y="5012890"/>
                <a:ext cx="48257" cy="117924"/>
              </a:xfrm>
              <a:custGeom>
                <a:avLst/>
                <a:gdLst/>
                <a:ahLst/>
                <a:cxnLst>
                  <a:cxn ang="0">
                    <a:pos x="51" y="146"/>
                  </a:cxn>
                  <a:cxn ang="0">
                    <a:pos x="38" y="147"/>
                  </a:cxn>
                  <a:cxn ang="0">
                    <a:pos x="21" y="144"/>
                  </a:cxn>
                  <a:cxn ang="0">
                    <a:pos x="9" y="135"/>
                  </a:cxn>
                  <a:cxn ang="0">
                    <a:pos x="2" y="121"/>
                  </a:cxn>
                  <a:cxn ang="0">
                    <a:pos x="0" y="104"/>
                  </a:cxn>
                  <a:cxn ang="0">
                    <a:pos x="0" y="0"/>
                  </a:cxn>
                  <a:cxn ang="0">
                    <a:pos x="33" y="0"/>
                  </a:cxn>
                  <a:cxn ang="0">
                    <a:pos x="33" y="99"/>
                  </a:cxn>
                  <a:cxn ang="0">
                    <a:pos x="34" y="110"/>
                  </a:cxn>
                  <a:cxn ang="0">
                    <a:pos x="38" y="116"/>
                  </a:cxn>
                  <a:cxn ang="0">
                    <a:pos x="43" y="120"/>
                  </a:cxn>
                  <a:cxn ang="0">
                    <a:pos x="48" y="121"/>
                  </a:cxn>
                  <a:cxn ang="0">
                    <a:pos x="55" y="120"/>
                  </a:cxn>
                  <a:cxn ang="0">
                    <a:pos x="60" y="118"/>
                  </a:cxn>
                  <a:cxn ang="0">
                    <a:pos x="60" y="143"/>
                  </a:cxn>
                  <a:cxn ang="0">
                    <a:pos x="51" y="146"/>
                  </a:cxn>
                </a:cxnLst>
                <a:rect l="0" t="0" r="r" b="b"/>
                <a:pathLst>
                  <a:path w="60" h="147">
                    <a:moveTo>
                      <a:pt x="51" y="146"/>
                    </a:moveTo>
                    <a:cubicBezTo>
                      <a:pt x="47" y="146"/>
                      <a:pt x="43" y="147"/>
                      <a:pt x="38" y="147"/>
                    </a:cubicBezTo>
                    <a:cubicBezTo>
                      <a:pt x="31" y="147"/>
                      <a:pt x="25" y="146"/>
                      <a:pt x="21" y="144"/>
                    </a:cubicBezTo>
                    <a:cubicBezTo>
                      <a:pt x="16" y="141"/>
                      <a:pt x="12" y="138"/>
                      <a:pt x="9" y="135"/>
                    </a:cubicBezTo>
                    <a:cubicBezTo>
                      <a:pt x="6" y="131"/>
                      <a:pt x="3" y="126"/>
                      <a:pt x="2" y="121"/>
                    </a:cubicBezTo>
                    <a:cubicBezTo>
                      <a:pt x="1" y="116"/>
                      <a:pt x="0" y="110"/>
                      <a:pt x="0" y="104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3" y="0"/>
                      <a:pt x="33" y="0"/>
                      <a:pt x="33" y="0"/>
                    </a:cubicBezTo>
                    <a:cubicBezTo>
                      <a:pt x="33" y="99"/>
                      <a:pt x="33" y="99"/>
                      <a:pt x="33" y="99"/>
                    </a:cubicBezTo>
                    <a:cubicBezTo>
                      <a:pt x="33" y="103"/>
                      <a:pt x="33" y="107"/>
                      <a:pt x="34" y="110"/>
                    </a:cubicBezTo>
                    <a:cubicBezTo>
                      <a:pt x="35" y="113"/>
                      <a:pt x="37" y="115"/>
                      <a:pt x="38" y="116"/>
                    </a:cubicBezTo>
                    <a:cubicBezTo>
                      <a:pt x="39" y="118"/>
                      <a:pt x="41" y="119"/>
                      <a:pt x="43" y="120"/>
                    </a:cubicBezTo>
                    <a:cubicBezTo>
                      <a:pt x="45" y="120"/>
                      <a:pt x="47" y="121"/>
                      <a:pt x="48" y="121"/>
                    </a:cubicBezTo>
                    <a:cubicBezTo>
                      <a:pt x="51" y="121"/>
                      <a:pt x="53" y="120"/>
                      <a:pt x="55" y="120"/>
                    </a:cubicBezTo>
                    <a:cubicBezTo>
                      <a:pt x="56" y="120"/>
                      <a:pt x="58" y="119"/>
                      <a:pt x="60" y="118"/>
                    </a:cubicBezTo>
                    <a:cubicBezTo>
                      <a:pt x="60" y="143"/>
                      <a:pt x="60" y="143"/>
                      <a:pt x="60" y="143"/>
                    </a:cubicBezTo>
                    <a:cubicBezTo>
                      <a:pt x="57" y="144"/>
                      <a:pt x="54" y="145"/>
                      <a:pt x="51" y="14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53" name="Freeform 28">
                <a:extLst>
                  <a:ext uri="{FF2B5EF4-FFF2-40B4-BE49-F238E27FC236}">
                    <a16:creationId xmlns:a16="http://schemas.microsoft.com/office/drawing/2014/main" id="{3AC2BB29-D158-4009-AAF3-92B8465A6076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8362950" y="5012890"/>
                <a:ext cx="127440" cy="118943"/>
              </a:xfrm>
              <a:custGeom>
                <a:avLst/>
                <a:gdLst/>
                <a:ahLst/>
                <a:cxnLst>
                  <a:cxn ang="0">
                    <a:pos x="126" y="25"/>
                  </a:cxn>
                  <a:cxn ang="0">
                    <a:pos x="132" y="35"/>
                  </a:cxn>
                  <a:cxn ang="0">
                    <a:pos x="137" y="46"/>
                  </a:cxn>
                  <a:cxn ang="0">
                    <a:pos x="141" y="60"/>
                  </a:cxn>
                  <a:cxn ang="0">
                    <a:pos x="143" y="77"/>
                  </a:cxn>
                  <a:cxn ang="0">
                    <a:pos x="138" y="105"/>
                  </a:cxn>
                  <a:cxn ang="0">
                    <a:pos x="124" y="128"/>
                  </a:cxn>
                  <a:cxn ang="0">
                    <a:pos x="102" y="142"/>
                  </a:cxn>
                  <a:cxn ang="0">
                    <a:pos x="72" y="148"/>
                  </a:cxn>
                  <a:cxn ang="0">
                    <a:pos x="42" y="142"/>
                  </a:cxn>
                  <a:cxn ang="0">
                    <a:pos x="19" y="127"/>
                  </a:cxn>
                  <a:cxn ang="0">
                    <a:pos x="5" y="104"/>
                  </a:cxn>
                  <a:cxn ang="0">
                    <a:pos x="0" y="73"/>
                  </a:cxn>
                  <a:cxn ang="0">
                    <a:pos x="4" y="43"/>
                  </a:cxn>
                  <a:cxn ang="0">
                    <a:pos x="18" y="20"/>
                  </a:cxn>
                  <a:cxn ang="0">
                    <a:pos x="41" y="6"/>
                  </a:cxn>
                  <a:cxn ang="0">
                    <a:pos x="74" y="0"/>
                  </a:cxn>
                  <a:cxn ang="0">
                    <a:pos x="159" y="0"/>
                  </a:cxn>
                  <a:cxn ang="0">
                    <a:pos x="159" y="25"/>
                  </a:cxn>
                  <a:cxn ang="0">
                    <a:pos x="126" y="25"/>
                  </a:cxn>
                  <a:cxn ang="0">
                    <a:pos x="79" y="25"/>
                  </a:cxn>
                  <a:cxn ang="0">
                    <a:pos x="44" y="38"/>
                  </a:cxn>
                  <a:cxn ang="0">
                    <a:pos x="33" y="74"/>
                  </a:cxn>
                  <a:cxn ang="0">
                    <a:pos x="36" y="94"/>
                  </a:cxn>
                  <a:cxn ang="0">
                    <a:pos x="44" y="109"/>
                  </a:cxn>
                  <a:cxn ang="0">
                    <a:pos x="57" y="118"/>
                  </a:cxn>
                  <a:cxn ang="0">
                    <a:pos x="72" y="121"/>
                  </a:cxn>
                  <a:cxn ang="0">
                    <a:pos x="88" y="118"/>
                  </a:cxn>
                  <a:cxn ang="0">
                    <a:pos x="99" y="108"/>
                  </a:cxn>
                  <a:cxn ang="0">
                    <a:pos x="106" y="93"/>
                  </a:cxn>
                  <a:cxn ang="0">
                    <a:pos x="109" y="73"/>
                  </a:cxn>
                  <a:cxn ang="0">
                    <a:pos x="108" y="57"/>
                  </a:cxn>
                  <a:cxn ang="0">
                    <a:pos x="104" y="44"/>
                  </a:cxn>
                  <a:cxn ang="0">
                    <a:pos x="100" y="34"/>
                  </a:cxn>
                  <a:cxn ang="0">
                    <a:pos x="95" y="25"/>
                  </a:cxn>
                  <a:cxn ang="0">
                    <a:pos x="79" y="25"/>
                  </a:cxn>
                </a:cxnLst>
                <a:rect l="0" t="0" r="r" b="b"/>
                <a:pathLst>
                  <a:path w="159" h="148">
                    <a:moveTo>
                      <a:pt x="126" y="25"/>
                    </a:moveTo>
                    <a:cubicBezTo>
                      <a:pt x="128" y="28"/>
                      <a:pt x="130" y="31"/>
                      <a:pt x="132" y="35"/>
                    </a:cubicBezTo>
                    <a:cubicBezTo>
                      <a:pt x="134" y="38"/>
                      <a:pt x="136" y="42"/>
                      <a:pt x="137" y="46"/>
                    </a:cubicBezTo>
                    <a:cubicBezTo>
                      <a:pt x="139" y="50"/>
                      <a:pt x="140" y="55"/>
                      <a:pt x="141" y="60"/>
                    </a:cubicBezTo>
                    <a:cubicBezTo>
                      <a:pt x="142" y="65"/>
                      <a:pt x="143" y="71"/>
                      <a:pt x="143" y="77"/>
                    </a:cubicBezTo>
                    <a:cubicBezTo>
                      <a:pt x="143" y="87"/>
                      <a:pt x="141" y="97"/>
                      <a:pt x="138" y="105"/>
                    </a:cubicBezTo>
                    <a:cubicBezTo>
                      <a:pt x="135" y="114"/>
                      <a:pt x="130" y="121"/>
                      <a:pt x="124" y="128"/>
                    </a:cubicBezTo>
                    <a:cubicBezTo>
                      <a:pt x="119" y="134"/>
                      <a:pt x="111" y="139"/>
                      <a:pt x="102" y="142"/>
                    </a:cubicBezTo>
                    <a:cubicBezTo>
                      <a:pt x="94" y="146"/>
                      <a:pt x="84" y="148"/>
                      <a:pt x="72" y="148"/>
                    </a:cubicBezTo>
                    <a:cubicBezTo>
                      <a:pt x="61" y="148"/>
                      <a:pt x="51" y="146"/>
                      <a:pt x="42" y="142"/>
                    </a:cubicBezTo>
                    <a:cubicBezTo>
                      <a:pt x="33" y="139"/>
                      <a:pt x="26" y="134"/>
                      <a:pt x="19" y="127"/>
                    </a:cubicBezTo>
                    <a:cubicBezTo>
                      <a:pt x="13" y="121"/>
                      <a:pt x="8" y="113"/>
                      <a:pt x="5" y="104"/>
                    </a:cubicBezTo>
                    <a:cubicBezTo>
                      <a:pt x="1" y="94"/>
                      <a:pt x="0" y="84"/>
                      <a:pt x="0" y="73"/>
                    </a:cubicBezTo>
                    <a:cubicBezTo>
                      <a:pt x="0" y="62"/>
                      <a:pt x="1" y="52"/>
                      <a:pt x="4" y="43"/>
                    </a:cubicBezTo>
                    <a:cubicBezTo>
                      <a:pt x="7" y="34"/>
                      <a:pt x="12" y="27"/>
                      <a:pt x="18" y="20"/>
                    </a:cubicBezTo>
                    <a:cubicBezTo>
                      <a:pt x="24" y="14"/>
                      <a:pt x="32" y="9"/>
                      <a:pt x="41" y="6"/>
                    </a:cubicBezTo>
                    <a:cubicBezTo>
                      <a:pt x="50" y="2"/>
                      <a:pt x="62" y="0"/>
                      <a:pt x="74" y="0"/>
                    </a:cubicBezTo>
                    <a:cubicBezTo>
                      <a:pt x="159" y="0"/>
                      <a:pt x="159" y="0"/>
                      <a:pt x="159" y="0"/>
                    </a:cubicBezTo>
                    <a:cubicBezTo>
                      <a:pt x="159" y="25"/>
                      <a:pt x="159" y="25"/>
                      <a:pt x="159" y="25"/>
                    </a:cubicBezTo>
                    <a:lnTo>
                      <a:pt x="126" y="25"/>
                    </a:lnTo>
                    <a:close/>
                    <a:moveTo>
                      <a:pt x="79" y="25"/>
                    </a:moveTo>
                    <a:cubicBezTo>
                      <a:pt x="63" y="25"/>
                      <a:pt x="52" y="29"/>
                      <a:pt x="44" y="38"/>
                    </a:cubicBezTo>
                    <a:cubicBezTo>
                      <a:pt x="37" y="46"/>
                      <a:pt x="33" y="58"/>
                      <a:pt x="33" y="74"/>
                    </a:cubicBezTo>
                    <a:cubicBezTo>
                      <a:pt x="33" y="81"/>
                      <a:pt x="34" y="88"/>
                      <a:pt x="36" y="94"/>
                    </a:cubicBezTo>
                    <a:cubicBezTo>
                      <a:pt x="38" y="100"/>
                      <a:pt x="41" y="105"/>
                      <a:pt x="44" y="109"/>
                    </a:cubicBezTo>
                    <a:cubicBezTo>
                      <a:pt x="48" y="113"/>
                      <a:pt x="52" y="116"/>
                      <a:pt x="57" y="118"/>
                    </a:cubicBezTo>
                    <a:cubicBezTo>
                      <a:pt x="61" y="120"/>
                      <a:pt x="67" y="121"/>
                      <a:pt x="72" y="121"/>
                    </a:cubicBezTo>
                    <a:cubicBezTo>
                      <a:pt x="78" y="121"/>
                      <a:pt x="83" y="120"/>
                      <a:pt x="88" y="118"/>
                    </a:cubicBezTo>
                    <a:cubicBezTo>
                      <a:pt x="92" y="116"/>
                      <a:pt x="96" y="112"/>
                      <a:pt x="99" y="108"/>
                    </a:cubicBezTo>
                    <a:cubicBezTo>
                      <a:pt x="102" y="104"/>
                      <a:pt x="105" y="99"/>
                      <a:pt x="106" y="93"/>
                    </a:cubicBezTo>
                    <a:cubicBezTo>
                      <a:pt x="108" y="87"/>
                      <a:pt x="109" y="80"/>
                      <a:pt x="109" y="73"/>
                    </a:cubicBezTo>
                    <a:cubicBezTo>
                      <a:pt x="109" y="67"/>
                      <a:pt x="108" y="62"/>
                      <a:pt x="108" y="57"/>
                    </a:cubicBezTo>
                    <a:cubicBezTo>
                      <a:pt x="107" y="52"/>
                      <a:pt x="106" y="48"/>
                      <a:pt x="104" y="44"/>
                    </a:cubicBezTo>
                    <a:cubicBezTo>
                      <a:pt x="103" y="40"/>
                      <a:pt x="102" y="37"/>
                      <a:pt x="100" y="34"/>
                    </a:cubicBezTo>
                    <a:cubicBezTo>
                      <a:pt x="98" y="31"/>
                      <a:pt x="97" y="28"/>
                      <a:pt x="95" y="25"/>
                    </a:cubicBezTo>
                    <a:lnTo>
                      <a:pt x="79" y="25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54" name="Freeform 29">
                <a:extLst>
                  <a:ext uri="{FF2B5EF4-FFF2-40B4-BE49-F238E27FC236}">
                    <a16:creationId xmlns:a16="http://schemas.microsoft.com/office/drawing/2014/main" id="{3E4CFD60-830A-4A59-9AE1-054716463064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8496167" y="5012890"/>
                <a:ext cx="113166" cy="118943"/>
              </a:xfrm>
              <a:custGeom>
                <a:avLst/>
                <a:gdLst/>
                <a:ahLst/>
                <a:cxnLst>
                  <a:cxn ang="0">
                    <a:pos x="86" y="26"/>
                  </a:cxn>
                  <a:cxn ang="0">
                    <a:pos x="86" y="98"/>
                  </a:cxn>
                  <a:cxn ang="0">
                    <a:pos x="91" y="116"/>
                  </a:cxn>
                  <a:cxn ang="0">
                    <a:pos x="104" y="121"/>
                  </a:cxn>
                  <a:cxn ang="0">
                    <a:pos x="110" y="121"/>
                  </a:cxn>
                  <a:cxn ang="0">
                    <a:pos x="117" y="119"/>
                  </a:cxn>
                  <a:cxn ang="0">
                    <a:pos x="117" y="144"/>
                  </a:cxn>
                  <a:cxn ang="0">
                    <a:pos x="107" y="146"/>
                  </a:cxn>
                  <a:cxn ang="0">
                    <a:pos x="94" y="148"/>
                  </a:cxn>
                  <a:cxn ang="0">
                    <a:pos x="76" y="144"/>
                  </a:cxn>
                  <a:cxn ang="0">
                    <a:pos x="63" y="135"/>
                  </a:cxn>
                  <a:cxn ang="0">
                    <a:pos x="56" y="120"/>
                  </a:cxn>
                  <a:cxn ang="0">
                    <a:pos x="53" y="100"/>
                  </a:cxn>
                  <a:cxn ang="0">
                    <a:pos x="53" y="26"/>
                  </a:cxn>
                  <a:cxn ang="0">
                    <a:pos x="36" y="26"/>
                  </a:cxn>
                  <a:cxn ang="0">
                    <a:pos x="25" y="27"/>
                  </a:cxn>
                  <a:cxn ang="0">
                    <a:pos x="15" y="30"/>
                  </a:cxn>
                  <a:cxn ang="0">
                    <a:pos x="7" y="34"/>
                  </a:cxn>
                  <a:cxn ang="0">
                    <a:pos x="0" y="38"/>
                  </a:cxn>
                  <a:cxn ang="0">
                    <a:pos x="0" y="10"/>
                  </a:cxn>
                  <a:cxn ang="0">
                    <a:pos x="6" y="6"/>
                  </a:cxn>
                  <a:cxn ang="0">
                    <a:pos x="15" y="3"/>
                  </a:cxn>
                  <a:cxn ang="0">
                    <a:pos x="26" y="1"/>
                  </a:cxn>
                  <a:cxn ang="0">
                    <a:pos x="39" y="0"/>
                  </a:cxn>
                  <a:cxn ang="0">
                    <a:pos x="141" y="0"/>
                  </a:cxn>
                  <a:cxn ang="0">
                    <a:pos x="141" y="26"/>
                  </a:cxn>
                  <a:cxn ang="0">
                    <a:pos x="86" y="26"/>
                  </a:cxn>
                </a:cxnLst>
                <a:rect l="0" t="0" r="r" b="b"/>
                <a:pathLst>
                  <a:path w="141" h="148">
                    <a:moveTo>
                      <a:pt x="86" y="26"/>
                    </a:moveTo>
                    <a:cubicBezTo>
                      <a:pt x="86" y="98"/>
                      <a:pt x="86" y="98"/>
                      <a:pt x="86" y="98"/>
                    </a:cubicBezTo>
                    <a:cubicBezTo>
                      <a:pt x="86" y="106"/>
                      <a:pt x="88" y="112"/>
                      <a:pt x="91" y="116"/>
                    </a:cubicBezTo>
                    <a:cubicBezTo>
                      <a:pt x="95" y="119"/>
                      <a:pt x="99" y="121"/>
                      <a:pt x="104" y="121"/>
                    </a:cubicBezTo>
                    <a:cubicBezTo>
                      <a:pt x="106" y="121"/>
                      <a:pt x="108" y="121"/>
                      <a:pt x="110" y="121"/>
                    </a:cubicBezTo>
                    <a:cubicBezTo>
                      <a:pt x="113" y="120"/>
                      <a:pt x="115" y="120"/>
                      <a:pt x="117" y="119"/>
                    </a:cubicBezTo>
                    <a:cubicBezTo>
                      <a:pt x="117" y="144"/>
                      <a:pt x="117" y="144"/>
                      <a:pt x="117" y="144"/>
                    </a:cubicBezTo>
                    <a:cubicBezTo>
                      <a:pt x="115" y="145"/>
                      <a:pt x="111" y="146"/>
                      <a:pt x="107" y="146"/>
                    </a:cubicBezTo>
                    <a:cubicBezTo>
                      <a:pt x="104" y="147"/>
                      <a:pt x="99" y="148"/>
                      <a:pt x="94" y="148"/>
                    </a:cubicBezTo>
                    <a:cubicBezTo>
                      <a:pt x="87" y="148"/>
                      <a:pt x="81" y="146"/>
                      <a:pt x="76" y="144"/>
                    </a:cubicBezTo>
                    <a:cubicBezTo>
                      <a:pt x="71" y="142"/>
                      <a:pt x="66" y="139"/>
                      <a:pt x="63" y="135"/>
                    </a:cubicBezTo>
                    <a:cubicBezTo>
                      <a:pt x="60" y="130"/>
                      <a:pt x="57" y="125"/>
                      <a:pt x="56" y="120"/>
                    </a:cubicBezTo>
                    <a:cubicBezTo>
                      <a:pt x="54" y="114"/>
                      <a:pt x="53" y="108"/>
                      <a:pt x="53" y="100"/>
                    </a:cubicBezTo>
                    <a:cubicBezTo>
                      <a:pt x="53" y="26"/>
                      <a:pt x="53" y="26"/>
                      <a:pt x="53" y="26"/>
                    </a:cubicBezTo>
                    <a:cubicBezTo>
                      <a:pt x="36" y="26"/>
                      <a:pt x="36" y="26"/>
                      <a:pt x="36" y="26"/>
                    </a:cubicBezTo>
                    <a:cubicBezTo>
                      <a:pt x="32" y="26"/>
                      <a:pt x="29" y="27"/>
                      <a:pt x="25" y="27"/>
                    </a:cubicBezTo>
                    <a:cubicBezTo>
                      <a:pt x="22" y="28"/>
                      <a:pt x="18" y="29"/>
                      <a:pt x="15" y="30"/>
                    </a:cubicBezTo>
                    <a:cubicBezTo>
                      <a:pt x="12" y="31"/>
                      <a:pt x="9" y="32"/>
                      <a:pt x="7" y="34"/>
                    </a:cubicBezTo>
                    <a:cubicBezTo>
                      <a:pt x="4" y="35"/>
                      <a:pt x="2" y="36"/>
                      <a:pt x="0" y="38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2" y="9"/>
                      <a:pt x="4" y="7"/>
                      <a:pt x="6" y="6"/>
                    </a:cubicBezTo>
                    <a:cubicBezTo>
                      <a:pt x="9" y="5"/>
                      <a:pt x="12" y="4"/>
                      <a:pt x="15" y="3"/>
                    </a:cubicBezTo>
                    <a:cubicBezTo>
                      <a:pt x="18" y="2"/>
                      <a:pt x="22" y="2"/>
                      <a:pt x="26" y="1"/>
                    </a:cubicBezTo>
                    <a:cubicBezTo>
                      <a:pt x="30" y="1"/>
                      <a:pt x="34" y="0"/>
                      <a:pt x="39" y="0"/>
                    </a:cubicBezTo>
                    <a:cubicBezTo>
                      <a:pt x="141" y="0"/>
                      <a:pt x="141" y="0"/>
                      <a:pt x="141" y="0"/>
                    </a:cubicBezTo>
                    <a:cubicBezTo>
                      <a:pt x="141" y="26"/>
                      <a:pt x="141" y="26"/>
                      <a:pt x="141" y="26"/>
                    </a:cubicBezTo>
                    <a:lnTo>
                      <a:pt x="86" y="26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55" name="Freeform 30">
                <a:extLst>
                  <a:ext uri="{FF2B5EF4-FFF2-40B4-BE49-F238E27FC236}">
                    <a16:creationId xmlns:a16="http://schemas.microsoft.com/office/drawing/2014/main" id="{774DC8F9-6425-42D3-8818-4408D47A08B0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8614091" y="4955117"/>
                <a:ext cx="168560" cy="176716"/>
              </a:xfrm>
              <a:custGeom>
                <a:avLst/>
                <a:gdLst/>
                <a:ahLst/>
                <a:cxnLst>
                  <a:cxn ang="0">
                    <a:pos x="198" y="88"/>
                  </a:cxn>
                  <a:cxn ang="0">
                    <a:pos x="204" y="106"/>
                  </a:cxn>
                  <a:cxn ang="0">
                    <a:pos x="208" y="126"/>
                  </a:cxn>
                  <a:cxn ang="0">
                    <a:pos x="210" y="149"/>
                  </a:cxn>
                  <a:cxn ang="0">
                    <a:pos x="206" y="178"/>
                  </a:cxn>
                  <a:cxn ang="0">
                    <a:pos x="194" y="201"/>
                  </a:cxn>
                  <a:cxn ang="0">
                    <a:pos x="175" y="215"/>
                  </a:cxn>
                  <a:cxn ang="0">
                    <a:pos x="150" y="220"/>
                  </a:cxn>
                  <a:cxn ang="0">
                    <a:pos x="134" y="217"/>
                  </a:cxn>
                  <a:cxn ang="0">
                    <a:pos x="122" y="211"/>
                  </a:cxn>
                  <a:cxn ang="0">
                    <a:pos x="112" y="201"/>
                  </a:cxn>
                  <a:cxn ang="0">
                    <a:pos x="105" y="190"/>
                  </a:cxn>
                  <a:cxn ang="0">
                    <a:pos x="104" y="190"/>
                  </a:cxn>
                  <a:cxn ang="0">
                    <a:pos x="98" y="201"/>
                  </a:cxn>
                  <a:cxn ang="0">
                    <a:pos x="88" y="211"/>
                  </a:cxn>
                  <a:cxn ang="0">
                    <a:pos x="75" y="217"/>
                  </a:cxn>
                  <a:cxn ang="0">
                    <a:pos x="60" y="220"/>
                  </a:cxn>
                  <a:cxn ang="0">
                    <a:pos x="34" y="214"/>
                  </a:cxn>
                  <a:cxn ang="0">
                    <a:pos x="15" y="200"/>
                  </a:cxn>
                  <a:cxn ang="0">
                    <a:pos x="4" y="177"/>
                  </a:cxn>
                  <a:cxn ang="0">
                    <a:pos x="0" y="148"/>
                  </a:cxn>
                  <a:cxn ang="0">
                    <a:pos x="2" y="126"/>
                  </a:cxn>
                  <a:cxn ang="0">
                    <a:pos x="6" y="106"/>
                  </a:cxn>
                  <a:cxn ang="0">
                    <a:pos x="12" y="88"/>
                  </a:cxn>
                  <a:cxn ang="0">
                    <a:pos x="18" y="72"/>
                  </a:cxn>
                  <a:cxn ang="0">
                    <a:pos x="52" y="72"/>
                  </a:cxn>
                  <a:cxn ang="0">
                    <a:pos x="45" y="88"/>
                  </a:cxn>
                  <a:cxn ang="0">
                    <a:pos x="39" y="107"/>
                  </a:cxn>
                  <a:cxn ang="0">
                    <a:pos x="34" y="128"/>
                  </a:cxn>
                  <a:cxn ang="0">
                    <a:pos x="32" y="149"/>
                  </a:cxn>
                  <a:cxn ang="0">
                    <a:pos x="34" y="168"/>
                  </a:cxn>
                  <a:cxn ang="0">
                    <a:pos x="40" y="182"/>
                  </a:cxn>
                  <a:cxn ang="0">
                    <a:pos x="49" y="190"/>
                  </a:cxn>
                  <a:cxn ang="0">
                    <a:pos x="61" y="193"/>
                  </a:cxn>
                  <a:cxn ang="0">
                    <a:pos x="72" y="191"/>
                  </a:cxn>
                  <a:cxn ang="0">
                    <a:pos x="81" y="183"/>
                  </a:cxn>
                  <a:cxn ang="0">
                    <a:pos x="87" y="170"/>
                  </a:cxn>
                  <a:cxn ang="0">
                    <a:pos x="89" y="149"/>
                  </a:cxn>
                  <a:cxn ang="0">
                    <a:pos x="89" y="111"/>
                  </a:cxn>
                  <a:cxn ang="0">
                    <a:pos x="121" y="111"/>
                  </a:cxn>
                  <a:cxn ang="0">
                    <a:pos x="121" y="149"/>
                  </a:cxn>
                  <a:cxn ang="0">
                    <a:pos x="123" y="170"/>
                  </a:cxn>
                  <a:cxn ang="0">
                    <a:pos x="129" y="183"/>
                  </a:cxn>
                  <a:cxn ang="0">
                    <a:pos x="138" y="191"/>
                  </a:cxn>
                  <a:cxn ang="0">
                    <a:pos x="149" y="193"/>
                  </a:cxn>
                  <a:cxn ang="0">
                    <a:pos x="161" y="190"/>
                  </a:cxn>
                  <a:cxn ang="0">
                    <a:pos x="170" y="181"/>
                  </a:cxn>
                  <a:cxn ang="0">
                    <a:pos x="176" y="167"/>
                  </a:cxn>
                  <a:cxn ang="0">
                    <a:pos x="178" y="149"/>
                  </a:cxn>
                  <a:cxn ang="0">
                    <a:pos x="176" y="128"/>
                  </a:cxn>
                  <a:cxn ang="0">
                    <a:pos x="171" y="107"/>
                  </a:cxn>
                  <a:cxn ang="0">
                    <a:pos x="165" y="88"/>
                  </a:cxn>
                  <a:cxn ang="0">
                    <a:pos x="158" y="72"/>
                  </a:cxn>
                  <a:cxn ang="0">
                    <a:pos x="192" y="72"/>
                  </a:cxn>
                  <a:cxn ang="0">
                    <a:pos x="198" y="88"/>
                  </a:cxn>
                  <a:cxn ang="0">
                    <a:pos x="107" y="49"/>
                  </a:cxn>
                  <a:cxn ang="0">
                    <a:pos x="90" y="49"/>
                  </a:cxn>
                  <a:cxn ang="0">
                    <a:pos x="103" y="0"/>
                  </a:cxn>
                  <a:cxn ang="0">
                    <a:pos x="132" y="0"/>
                  </a:cxn>
                  <a:cxn ang="0">
                    <a:pos x="107" y="49"/>
                  </a:cxn>
                </a:cxnLst>
                <a:rect l="0" t="0" r="r" b="b"/>
                <a:pathLst>
                  <a:path w="210" h="220">
                    <a:moveTo>
                      <a:pt x="198" y="88"/>
                    </a:moveTo>
                    <a:cubicBezTo>
                      <a:pt x="200" y="93"/>
                      <a:pt x="202" y="99"/>
                      <a:pt x="204" y="106"/>
                    </a:cubicBezTo>
                    <a:cubicBezTo>
                      <a:pt x="206" y="112"/>
                      <a:pt x="207" y="119"/>
                      <a:pt x="208" y="126"/>
                    </a:cubicBezTo>
                    <a:cubicBezTo>
                      <a:pt x="210" y="133"/>
                      <a:pt x="210" y="141"/>
                      <a:pt x="210" y="149"/>
                    </a:cubicBezTo>
                    <a:cubicBezTo>
                      <a:pt x="210" y="160"/>
                      <a:pt x="209" y="169"/>
                      <a:pt x="206" y="178"/>
                    </a:cubicBezTo>
                    <a:cubicBezTo>
                      <a:pt x="203" y="187"/>
                      <a:pt x="199" y="195"/>
                      <a:pt x="194" y="201"/>
                    </a:cubicBezTo>
                    <a:cubicBezTo>
                      <a:pt x="189" y="207"/>
                      <a:pt x="182" y="211"/>
                      <a:pt x="175" y="215"/>
                    </a:cubicBezTo>
                    <a:cubicBezTo>
                      <a:pt x="167" y="218"/>
                      <a:pt x="159" y="220"/>
                      <a:pt x="150" y="220"/>
                    </a:cubicBezTo>
                    <a:cubicBezTo>
                      <a:pt x="144" y="220"/>
                      <a:pt x="139" y="219"/>
                      <a:pt x="134" y="217"/>
                    </a:cubicBezTo>
                    <a:cubicBezTo>
                      <a:pt x="130" y="216"/>
                      <a:pt x="125" y="214"/>
                      <a:pt x="122" y="211"/>
                    </a:cubicBezTo>
                    <a:cubicBezTo>
                      <a:pt x="118" y="208"/>
                      <a:pt x="115" y="205"/>
                      <a:pt x="112" y="201"/>
                    </a:cubicBezTo>
                    <a:cubicBezTo>
                      <a:pt x="109" y="198"/>
                      <a:pt x="107" y="194"/>
                      <a:pt x="105" y="190"/>
                    </a:cubicBezTo>
                    <a:cubicBezTo>
                      <a:pt x="104" y="190"/>
                      <a:pt x="104" y="190"/>
                      <a:pt x="104" y="190"/>
                    </a:cubicBezTo>
                    <a:cubicBezTo>
                      <a:pt x="103" y="194"/>
                      <a:pt x="101" y="198"/>
                      <a:pt x="98" y="201"/>
                    </a:cubicBezTo>
                    <a:cubicBezTo>
                      <a:pt x="95" y="205"/>
                      <a:pt x="92" y="208"/>
                      <a:pt x="88" y="211"/>
                    </a:cubicBezTo>
                    <a:cubicBezTo>
                      <a:pt x="84" y="213"/>
                      <a:pt x="80" y="216"/>
                      <a:pt x="75" y="217"/>
                    </a:cubicBezTo>
                    <a:cubicBezTo>
                      <a:pt x="70" y="219"/>
                      <a:pt x="65" y="220"/>
                      <a:pt x="60" y="220"/>
                    </a:cubicBezTo>
                    <a:cubicBezTo>
                      <a:pt x="50" y="220"/>
                      <a:pt x="41" y="218"/>
                      <a:pt x="34" y="214"/>
                    </a:cubicBezTo>
                    <a:cubicBezTo>
                      <a:pt x="26" y="211"/>
                      <a:pt x="20" y="206"/>
                      <a:pt x="15" y="200"/>
                    </a:cubicBezTo>
                    <a:cubicBezTo>
                      <a:pt x="10" y="193"/>
                      <a:pt x="6" y="186"/>
                      <a:pt x="4" y="177"/>
                    </a:cubicBezTo>
                    <a:cubicBezTo>
                      <a:pt x="1" y="168"/>
                      <a:pt x="0" y="159"/>
                      <a:pt x="0" y="148"/>
                    </a:cubicBezTo>
                    <a:cubicBezTo>
                      <a:pt x="0" y="141"/>
                      <a:pt x="1" y="133"/>
                      <a:pt x="2" y="126"/>
                    </a:cubicBezTo>
                    <a:cubicBezTo>
                      <a:pt x="3" y="119"/>
                      <a:pt x="4" y="112"/>
                      <a:pt x="6" y="106"/>
                    </a:cubicBezTo>
                    <a:cubicBezTo>
                      <a:pt x="8" y="99"/>
                      <a:pt x="10" y="93"/>
                      <a:pt x="12" y="88"/>
                    </a:cubicBezTo>
                    <a:cubicBezTo>
                      <a:pt x="14" y="82"/>
                      <a:pt x="16" y="77"/>
                      <a:pt x="18" y="72"/>
                    </a:cubicBezTo>
                    <a:cubicBezTo>
                      <a:pt x="52" y="72"/>
                      <a:pt x="52" y="72"/>
                      <a:pt x="52" y="72"/>
                    </a:cubicBezTo>
                    <a:cubicBezTo>
                      <a:pt x="50" y="77"/>
                      <a:pt x="48" y="82"/>
                      <a:pt x="45" y="88"/>
                    </a:cubicBezTo>
                    <a:cubicBezTo>
                      <a:pt x="43" y="94"/>
                      <a:pt x="41" y="100"/>
                      <a:pt x="39" y="107"/>
                    </a:cubicBezTo>
                    <a:cubicBezTo>
                      <a:pt x="37" y="114"/>
                      <a:pt x="35" y="121"/>
                      <a:pt x="34" y="128"/>
                    </a:cubicBezTo>
                    <a:cubicBezTo>
                      <a:pt x="32" y="135"/>
                      <a:pt x="32" y="142"/>
                      <a:pt x="32" y="149"/>
                    </a:cubicBezTo>
                    <a:cubicBezTo>
                      <a:pt x="32" y="156"/>
                      <a:pt x="33" y="162"/>
                      <a:pt x="34" y="168"/>
                    </a:cubicBezTo>
                    <a:cubicBezTo>
                      <a:pt x="35" y="174"/>
                      <a:pt x="37" y="178"/>
                      <a:pt x="40" y="182"/>
                    </a:cubicBezTo>
                    <a:cubicBezTo>
                      <a:pt x="42" y="186"/>
                      <a:pt x="46" y="188"/>
                      <a:pt x="49" y="190"/>
                    </a:cubicBezTo>
                    <a:cubicBezTo>
                      <a:pt x="53" y="192"/>
                      <a:pt x="56" y="193"/>
                      <a:pt x="61" y="193"/>
                    </a:cubicBezTo>
                    <a:cubicBezTo>
                      <a:pt x="65" y="193"/>
                      <a:pt x="69" y="192"/>
                      <a:pt x="72" y="191"/>
                    </a:cubicBezTo>
                    <a:cubicBezTo>
                      <a:pt x="76" y="189"/>
                      <a:pt x="79" y="187"/>
                      <a:pt x="81" y="183"/>
                    </a:cubicBezTo>
                    <a:cubicBezTo>
                      <a:pt x="84" y="180"/>
                      <a:pt x="86" y="175"/>
                      <a:pt x="87" y="170"/>
                    </a:cubicBezTo>
                    <a:cubicBezTo>
                      <a:pt x="89" y="164"/>
                      <a:pt x="89" y="158"/>
                      <a:pt x="89" y="149"/>
                    </a:cubicBezTo>
                    <a:cubicBezTo>
                      <a:pt x="89" y="111"/>
                      <a:pt x="89" y="111"/>
                      <a:pt x="89" y="111"/>
                    </a:cubicBezTo>
                    <a:cubicBezTo>
                      <a:pt x="121" y="111"/>
                      <a:pt x="121" y="111"/>
                      <a:pt x="121" y="111"/>
                    </a:cubicBezTo>
                    <a:cubicBezTo>
                      <a:pt x="121" y="149"/>
                      <a:pt x="121" y="149"/>
                      <a:pt x="121" y="149"/>
                    </a:cubicBezTo>
                    <a:cubicBezTo>
                      <a:pt x="121" y="158"/>
                      <a:pt x="122" y="164"/>
                      <a:pt x="123" y="170"/>
                    </a:cubicBezTo>
                    <a:cubicBezTo>
                      <a:pt x="124" y="175"/>
                      <a:pt x="126" y="180"/>
                      <a:pt x="129" y="183"/>
                    </a:cubicBezTo>
                    <a:cubicBezTo>
                      <a:pt x="131" y="187"/>
                      <a:pt x="134" y="189"/>
                      <a:pt x="138" y="191"/>
                    </a:cubicBezTo>
                    <a:cubicBezTo>
                      <a:pt x="141" y="192"/>
                      <a:pt x="145" y="193"/>
                      <a:pt x="149" y="193"/>
                    </a:cubicBezTo>
                    <a:cubicBezTo>
                      <a:pt x="153" y="193"/>
                      <a:pt x="157" y="192"/>
                      <a:pt x="161" y="190"/>
                    </a:cubicBezTo>
                    <a:cubicBezTo>
                      <a:pt x="164" y="188"/>
                      <a:pt x="167" y="185"/>
                      <a:pt x="170" y="181"/>
                    </a:cubicBezTo>
                    <a:cubicBezTo>
                      <a:pt x="173" y="178"/>
                      <a:pt x="175" y="173"/>
                      <a:pt x="176" y="167"/>
                    </a:cubicBezTo>
                    <a:cubicBezTo>
                      <a:pt x="177" y="162"/>
                      <a:pt x="178" y="156"/>
                      <a:pt x="178" y="149"/>
                    </a:cubicBezTo>
                    <a:cubicBezTo>
                      <a:pt x="178" y="142"/>
                      <a:pt x="177" y="135"/>
                      <a:pt x="176" y="128"/>
                    </a:cubicBezTo>
                    <a:cubicBezTo>
                      <a:pt x="175" y="121"/>
                      <a:pt x="173" y="114"/>
                      <a:pt x="171" y="107"/>
                    </a:cubicBezTo>
                    <a:cubicBezTo>
                      <a:pt x="169" y="100"/>
                      <a:pt x="167" y="94"/>
                      <a:pt x="165" y="88"/>
                    </a:cubicBezTo>
                    <a:cubicBezTo>
                      <a:pt x="162" y="82"/>
                      <a:pt x="160" y="77"/>
                      <a:pt x="158" y="72"/>
                    </a:cubicBezTo>
                    <a:cubicBezTo>
                      <a:pt x="192" y="72"/>
                      <a:pt x="192" y="72"/>
                      <a:pt x="192" y="72"/>
                    </a:cubicBezTo>
                    <a:cubicBezTo>
                      <a:pt x="194" y="77"/>
                      <a:pt x="196" y="82"/>
                      <a:pt x="198" y="88"/>
                    </a:cubicBezTo>
                    <a:close/>
                    <a:moveTo>
                      <a:pt x="107" y="49"/>
                    </a:moveTo>
                    <a:cubicBezTo>
                      <a:pt x="90" y="49"/>
                      <a:pt x="90" y="49"/>
                      <a:pt x="90" y="49"/>
                    </a:cubicBezTo>
                    <a:cubicBezTo>
                      <a:pt x="103" y="0"/>
                      <a:pt x="103" y="0"/>
                      <a:pt x="103" y="0"/>
                    </a:cubicBezTo>
                    <a:cubicBezTo>
                      <a:pt x="132" y="0"/>
                      <a:pt x="132" y="0"/>
                      <a:pt x="132" y="0"/>
                    </a:cubicBezTo>
                    <a:lnTo>
                      <a:pt x="107" y="49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3CC82F99-18E2-4BF6-87AE-F5BB4EAC34E2}"/>
                </a:ext>
              </a:extLst>
            </p:cNvPr>
            <p:cNvGrpSpPr/>
            <p:nvPr/>
          </p:nvGrpSpPr>
          <p:grpSpPr bwMode="black">
            <a:xfrm>
              <a:off x="6115582" y="4210211"/>
              <a:ext cx="348584" cy="182537"/>
              <a:chOff x="2772926" y="4973833"/>
              <a:chExt cx="349910" cy="189581"/>
            </a:xfrm>
            <a:grpFill/>
            <a:effectLst/>
          </p:grpSpPr>
          <p:sp>
            <p:nvSpPr>
              <p:cNvPr id="144" name="Freeform 21">
                <a:extLst>
                  <a:ext uri="{FF2B5EF4-FFF2-40B4-BE49-F238E27FC236}">
                    <a16:creationId xmlns:a16="http://schemas.microsoft.com/office/drawing/2014/main" id="{7D4DB204-3835-42A4-9566-D98F89BE5050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2772926" y="4984201"/>
                <a:ext cx="130337" cy="175881"/>
              </a:xfrm>
              <a:custGeom>
                <a:avLst/>
                <a:gdLst/>
                <a:ahLst/>
                <a:cxnLst>
                  <a:cxn ang="0">
                    <a:pos x="218" y="69"/>
                  </a:cxn>
                  <a:cxn ang="0">
                    <a:pos x="218" y="475"/>
                  </a:cxn>
                  <a:cxn ang="0">
                    <a:pos x="137" y="475"/>
                  </a:cxn>
                  <a:cxn ang="0">
                    <a:pos x="137" y="69"/>
                  </a:cxn>
                  <a:cxn ang="0">
                    <a:pos x="0" y="69"/>
                  </a:cxn>
                  <a:cxn ang="0">
                    <a:pos x="0" y="0"/>
                  </a:cxn>
                  <a:cxn ang="0">
                    <a:pos x="352" y="0"/>
                  </a:cxn>
                  <a:cxn ang="0">
                    <a:pos x="352" y="69"/>
                  </a:cxn>
                  <a:cxn ang="0">
                    <a:pos x="218" y="69"/>
                  </a:cxn>
                </a:cxnLst>
                <a:rect l="0" t="0" r="r" b="b"/>
                <a:pathLst>
                  <a:path w="352" h="475">
                    <a:moveTo>
                      <a:pt x="218" y="69"/>
                    </a:moveTo>
                    <a:lnTo>
                      <a:pt x="218" y="475"/>
                    </a:lnTo>
                    <a:lnTo>
                      <a:pt x="137" y="475"/>
                    </a:lnTo>
                    <a:lnTo>
                      <a:pt x="137" y="69"/>
                    </a:lnTo>
                    <a:lnTo>
                      <a:pt x="0" y="69"/>
                    </a:lnTo>
                    <a:lnTo>
                      <a:pt x="0" y="0"/>
                    </a:lnTo>
                    <a:lnTo>
                      <a:pt x="352" y="0"/>
                    </a:lnTo>
                    <a:lnTo>
                      <a:pt x="352" y="69"/>
                    </a:lnTo>
                    <a:lnTo>
                      <a:pt x="218" y="69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45" name="Freeform 22">
                <a:extLst>
                  <a:ext uri="{FF2B5EF4-FFF2-40B4-BE49-F238E27FC236}">
                    <a16:creationId xmlns:a16="http://schemas.microsoft.com/office/drawing/2014/main" id="{525261FE-A1A5-40AE-954D-43D82B2D58E9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2874381" y="5031596"/>
                <a:ext cx="105899" cy="131818"/>
              </a:xfrm>
              <a:custGeom>
                <a:avLst/>
                <a:gdLst/>
                <a:ahLst/>
                <a:cxnLst>
                  <a:cxn ang="0">
                    <a:pos x="89" y="147"/>
                  </a:cxn>
                  <a:cxn ang="0">
                    <a:pos x="89" y="127"/>
                  </a:cxn>
                  <a:cxn ang="0">
                    <a:pos x="88" y="127"/>
                  </a:cxn>
                  <a:cxn ang="0">
                    <a:pos x="70" y="145"/>
                  </a:cxn>
                  <a:cxn ang="0">
                    <a:pos x="45" y="151"/>
                  </a:cxn>
                  <a:cxn ang="0">
                    <a:pos x="26" y="148"/>
                  </a:cxn>
                  <a:cxn ang="0">
                    <a:pos x="12" y="139"/>
                  </a:cxn>
                  <a:cxn ang="0">
                    <a:pos x="3" y="125"/>
                  </a:cxn>
                  <a:cxn ang="0">
                    <a:pos x="0" y="108"/>
                  </a:cxn>
                  <a:cxn ang="0">
                    <a:pos x="2" y="91"/>
                  </a:cxn>
                  <a:cxn ang="0">
                    <a:pos x="11" y="76"/>
                  </a:cxn>
                  <a:cxn ang="0">
                    <a:pos x="25" y="66"/>
                  </a:cxn>
                  <a:cxn ang="0">
                    <a:pos x="47" y="60"/>
                  </a:cxn>
                  <a:cxn ang="0">
                    <a:pos x="89" y="55"/>
                  </a:cxn>
                  <a:cxn ang="0">
                    <a:pos x="82" y="32"/>
                  </a:cxn>
                  <a:cxn ang="0">
                    <a:pos x="62" y="25"/>
                  </a:cxn>
                  <a:cxn ang="0">
                    <a:pos x="36" y="30"/>
                  </a:cxn>
                  <a:cxn ang="0">
                    <a:pos x="14" y="41"/>
                  </a:cxn>
                  <a:cxn ang="0">
                    <a:pos x="14" y="13"/>
                  </a:cxn>
                  <a:cxn ang="0">
                    <a:pos x="23" y="8"/>
                  </a:cxn>
                  <a:cxn ang="0">
                    <a:pos x="35" y="4"/>
                  </a:cxn>
                  <a:cxn ang="0">
                    <a:pos x="50" y="1"/>
                  </a:cxn>
                  <a:cxn ang="0">
                    <a:pos x="65" y="0"/>
                  </a:cxn>
                  <a:cxn ang="0">
                    <a:pos x="90" y="4"/>
                  </a:cxn>
                  <a:cxn ang="0">
                    <a:pos x="107" y="15"/>
                  </a:cxn>
                  <a:cxn ang="0">
                    <a:pos x="117" y="32"/>
                  </a:cxn>
                  <a:cxn ang="0">
                    <a:pos x="121" y="56"/>
                  </a:cxn>
                  <a:cxn ang="0">
                    <a:pos x="121" y="147"/>
                  </a:cxn>
                  <a:cxn ang="0">
                    <a:pos x="89" y="147"/>
                  </a:cxn>
                  <a:cxn ang="0">
                    <a:pos x="58" y="81"/>
                  </a:cxn>
                  <a:cxn ang="0">
                    <a:pos x="45" y="84"/>
                  </a:cxn>
                  <a:cxn ang="0">
                    <a:pos x="37" y="89"/>
                  </a:cxn>
                  <a:cxn ang="0">
                    <a:pos x="33" y="96"/>
                  </a:cxn>
                  <a:cxn ang="0">
                    <a:pos x="32" y="105"/>
                  </a:cxn>
                  <a:cxn ang="0">
                    <a:pos x="33" y="113"/>
                  </a:cxn>
                  <a:cxn ang="0">
                    <a:pos x="38" y="119"/>
                  </a:cxn>
                  <a:cxn ang="0">
                    <a:pos x="46" y="123"/>
                  </a:cxn>
                  <a:cxn ang="0">
                    <a:pos x="56" y="125"/>
                  </a:cxn>
                  <a:cxn ang="0">
                    <a:pos x="69" y="122"/>
                  </a:cxn>
                  <a:cxn ang="0">
                    <a:pos x="80" y="115"/>
                  </a:cxn>
                  <a:cxn ang="0">
                    <a:pos x="86" y="104"/>
                  </a:cxn>
                  <a:cxn ang="0">
                    <a:pos x="89" y="90"/>
                  </a:cxn>
                  <a:cxn ang="0">
                    <a:pos x="89" y="77"/>
                  </a:cxn>
                  <a:cxn ang="0">
                    <a:pos x="58" y="81"/>
                  </a:cxn>
                </a:cxnLst>
                <a:rect l="0" t="0" r="r" b="b"/>
                <a:pathLst>
                  <a:path w="121" h="151">
                    <a:moveTo>
                      <a:pt x="89" y="147"/>
                    </a:moveTo>
                    <a:cubicBezTo>
                      <a:pt x="89" y="127"/>
                      <a:pt x="89" y="127"/>
                      <a:pt x="89" y="127"/>
                    </a:cubicBezTo>
                    <a:cubicBezTo>
                      <a:pt x="88" y="127"/>
                      <a:pt x="88" y="127"/>
                      <a:pt x="88" y="127"/>
                    </a:cubicBezTo>
                    <a:cubicBezTo>
                      <a:pt x="83" y="135"/>
                      <a:pt x="77" y="141"/>
                      <a:pt x="70" y="145"/>
                    </a:cubicBezTo>
                    <a:cubicBezTo>
                      <a:pt x="63" y="149"/>
                      <a:pt x="55" y="151"/>
                      <a:pt x="45" y="151"/>
                    </a:cubicBezTo>
                    <a:cubicBezTo>
                      <a:pt x="38" y="151"/>
                      <a:pt x="32" y="150"/>
                      <a:pt x="26" y="148"/>
                    </a:cubicBezTo>
                    <a:cubicBezTo>
                      <a:pt x="20" y="145"/>
                      <a:pt x="15" y="142"/>
                      <a:pt x="12" y="139"/>
                    </a:cubicBezTo>
                    <a:cubicBezTo>
                      <a:pt x="8" y="135"/>
                      <a:pt x="5" y="131"/>
                      <a:pt x="3" y="125"/>
                    </a:cubicBezTo>
                    <a:cubicBezTo>
                      <a:pt x="1" y="120"/>
                      <a:pt x="0" y="114"/>
                      <a:pt x="0" y="108"/>
                    </a:cubicBezTo>
                    <a:cubicBezTo>
                      <a:pt x="0" y="102"/>
                      <a:pt x="1" y="96"/>
                      <a:pt x="2" y="91"/>
                    </a:cubicBezTo>
                    <a:cubicBezTo>
                      <a:pt x="4" y="85"/>
                      <a:pt x="7" y="81"/>
                      <a:pt x="11" y="76"/>
                    </a:cubicBezTo>
                    <a:cubicBezTo>
                      <a:pt x="15" y="72"/>
                      <a:pt x="19" y="69"/>
                      <a:pt x="25" y="66"/>
                    </a:cubicBezTo>
                    <a:cubicBezTo>
                      <a:pt x="31" y="63"/>
                      <a:pt x="38" y="61"/>
                      <a:pt x="47" y="60"/>
                    </a:cubicBezTo>
                    <a:cubicBezTo>
                      <a:pt x="89" y="55"/>
                      <a:pt x="89" y="55"/>
                      <a:pt x="89" y="55"/>
                    </a:cubicBezTo>
                    <a:cubicBezTo>
                      <a:pt x="89" y="44"/>
                      <a:pt x="86" y="37"/>
                      <a:pt x="82" y="32"/>
                    </a:cubicBezTo>
                    <a:cubicBezTo>
                      <a:pt x="77" y="28"/>
                      <a:pt x="70" y="25"/>
                      <a:pt x="62" y="25"/>
                    </a:cubicBezTo>
                    <a:cubicBezTo>
                      <a:pt x="53" y="25"/>
                      <a:pt x="44" y="27"/>
                      <a:pt x="36" y="30"/>
                    </a:cubicBezTo>
                    <a:cubicBezTo>
                      <a:pt x="28" y="33"/>
                      <a:pt x="20" y="36"/>
                      <a:pt x="14" y="41"/>
                    </a:cubicBezTo>
                    <a:cubicBezTo>
                      <a:pt x="14" y="13"/>
                      <a:pt x="14" y="13"/>
                      <a:pt x="14" y="13"/>
                    </a:cubicBezTo>
                    <a:cubicBezTo>
                      <a:pt x="16" y="11"/>
                      <a:pt x="19" y="10"/>
                      <a:pt x="23" y="8"/>
                    </a:cubicBezTo>
                    <a:cubicBezTo>
                      <a:pt x="26" y="7"/>
                      <a:pt x="30" y="6"/>
                      <a:pt x="35" y="4"/>
                    </a:cubicBezTo>
                    <a:cubicBezTo>
                      <a:pt x="40" y="3"/>
                      <a:pt x="45" y="2"/>
                      <a:pt x="50" y="1"/>
                    </a:cubicBezTo>
                    <a:cubicBezTo>
                      <a:pt x="55" y="0"/>
                      <a:pt x="60" y="0"/>
                      <a:pt x="65" y="0"/>
                    </a:cubicBezTo>
                    <a:cubicBezTo>
                      <a:pt x="74" y="0"/>
                      <a:pt x="83" y="1"/>
                      <a:pt x="90" y="4"/>
                    </a:cubicBezTo>
                    <a:cubicBezTo>
                      <a:pt x="97" y="6"/>
                      <a:pt x="102" y="10"/>
                      <a:pt x="107" y="15"/>
                    </a:cubicBezTo>
                    <a:cubicBezTo>
                      <a:pt x="112" y="19"/>
                      <a:pt x="115" y="25"/>
                      <a:pt x="117" y="32"/>
                    </a:cubicBezTo>
                    <a:cubicBezTo>
                      <a:pt x="119" y="39"/>
                      <a:pt x="121" y="47"/>
                      <a:pt x="121" y="56"/>
                    </a:cubicBezTo>
                    <a:cubicBezTo>
                      <a:pt x="121" y="147"/>
                      <a:pt x="121" y="147"/>
                      <a:pt x="121" y="147"/>
                    </a:cubicBezTo>
                    <a:lnTo>
                      <a:pt x="89" y="147"/>
                    </a:lnTo>
                    <a:close/>
                    <a:moveTo>
                      <a:pt x="58" y="81"/>
                    </a:moveTo>
                    <a:cubicBezTo>
                      <a:pt x="52" y="82"/>
                      <a:pt x="48" y="83"/>
                      <a:pt x="45" y="84"/>
                    </a:cubicBezTo>
                    <a:cubicBezTo>
                      <a:pt x="41" y="86"/>
                      <a:pt x="39" y="87"/>
                      <a:pt x="37" y="89"/>
                    </a:cubicBezTo>
                    <a:cubicBezTo>
                      <a:pt x="35" y="91"/>
                      <a:pt x="34" y="93"/>
                      <a:pt x="33" y="96"/>
                    </a:cubicBezTo>
                    <a:cubicBezTo>
                      <a:pt x="32" y="98"/>
                      <a:pt x="32" y="101"/>
                      <a:pt x="32" y="105"/>
                    </a:cubicBezTo>
                    <a:cubicBezTo>
                      <a:pt x="32" y="108"/>
                      <a:pt x="32" y="110"/>
                      <a:pt x="33" y="113"/>
                    </a:cubicBezTo>
                    <a:cubicBezTo>
                      <a:pt x="34" y="115"/>
                      <a:pt x="36" y="117"/>
                      <a:pt x="38" y="119"/>
                    </a:cubicBezTo>
                    <a:cubicBezTo>
                      <a:pt x="40" y="121"/>
                      <a:pt x="43" y="122"/>
                      <a:pt x="46" y="123"/>
                    </a:cubicBezTo>
                    <a:cubicBezTo>
                      <a:pt x="49" y="124"/>
                      <a:pt x="52" y="125"/>
                      <a:pt x="56" y="125"/>
                    </a:cubicBezTo>
                    <a:cubicBezTo>
                      <a:pt x="61" y="125"/>
                      <a:pt x="65" y="124"/>
                      <a:pt x="69" y="122"/>
                    </a:cubicBezTo>
                    <a:cubicBezTo>
                      <a:pt x="73" y="120"/>
                      <a:pt x="77" y="118"/>
                      <a:pt x="80" y="115"/>
                    </a:cubicBezTo>
                    <a:cubicBezTo>
                      <a:pt x="83" y="112"/>
                      <a:pt x="85" y="108"/>
                      <a:pt x="86" y="104"/>
                    </a:cubicBezTo>
                    <a:cubicBezTo>
                      <a:pt x="88" y="100"/>
                      <a:pt x="89" y="95"/>
                      <a:pt x="89" y="90"/>
                    </a:cubicBezTo>
                    <a:cubicBezTo>
                      <a:pt x="89" y="77"/>
                      <a:pt x="89" y="77"/>
                      <a:pt x="89" y="77"/>
                    </a:cubicBezTo>
                    <a:lnTo>
                      <a:pt x="58" y="8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46" name="Freeform 23">
                <a:extLst>
                  <a:ext uri="{FF2B5EF4-FFF2-40B4-BE49-F238E27FC236}">
                    <a16:creationId xmlns:a16="http://schemas.microsoft.com/office/drawing/2014/main" id="{25071FFF-62D5-4AB2-93AE-7DA08D3285D0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3007310" y="4973833"/>
                <a:ext cx="115526" cy="186249"/>
              </a:xfrm>
              <a:custGeom>
                <a:avLst/>
                <a:gdLst/>
                <a:ahLst/>
                <a:cxnLst>
                  <a:cxn ang="0">
                    <a:pos x="210" y="503"/>
                  </a:cxn>
                  <a:cxn ang="0">
                    <a:pos x="78" y="340"/>
                  </a:cxn>
                  <a:cxn ang="0">
                    <a:pos x="76" y="340"/>
                  </a:cxn>
                  <a:cxn ang="0">
                    <a:pos x="76" y="503"/>
                  </a:cxn>
                  <a:cxn ang="0">
                    <a:pos x="0" y="503"/>
                  </a:cxn>
                  <a:cxn ang="0">
                    <a:pos x="0" y="0"/>
                  </a:cxn>
                  <a:cxn ang="0">
                    <a:pos x="76" y="0"/>
                  </a:cxn>
                  <a:cxn ang="0">
                    <a:pos x="76" y="319"/>
                  </a:cxn>
                  <a:cxn ang="0">
                    <a:pos x="78" y="319"/>
                  </a:cxn>
                  <a:cxn ang="0">
                    <a:pos x="203" y="163"/>
                  </a:cxn>
                  <a:cxn ang="0">
                    <a:pos x="300" y="163"/>
                  </a:cxn>
                  <a:cxn ang="0">
                    <a:pos x="156" y="326"/>
                  </a:cxn>
                  <a:cxn ang="0">
                    <a:pos x="312" y="503"/>
                  </a:cxn>
                  <a:cxn ang="0">
                    <a:pos x="210" y="503"/>
                  </a:cxn>
                </a:cxnLst>
                <a:rect l="0" t="0" r="r" b="b"/>
                <a:pathLst>
                  <a:path w="312" h="503">
                    <a:moveTo>
                      <a:pt x="210" y="503"/>
                    </a:moveTo>
                    <a:lnTo>
                      <a:pt x="78" y="340"/>
                    </a:lnTo>
                    <a:lnTo>
                      <a:pt x="76" y="340"/>
                    </a:lnTo>
                    <a:lnTo>
                      <a:pt x="76" y="503"/>
                    </a:lnTo>
                    <a:lnTo>
                      <a:pt x="0" y="503"/>
                    </a:lnTo>
                    <a:lnTo>
                      <a:pt x="0" y="0"/>
                    </a:lnTo>
                    <a:lnTo>
                      <a:pt x="76" y="0"/>
                    </a:lnTo>
                    <a:lnTo>
                      <a:pt x="76" y="319"/>
                    </a:lnTo>
                    <a:lnTo>
                      <a:pt x="78" y="319"/>
                    </a:lnTo>
                    <a:lnTo>
                      <a:pt x="203" y="163"/>
                    </a:lnTo>
                    <a:lnTo>
                      <a:pt x="300" y="163"/>
                    </a:lnTo>
                    <a:lnTo>
                      <a:pt x="156" y="326"/>
                    </a:lnTo>
                    <a:lnTo>
                      <a:pt x="312" y="503"/>
                    </a:lnTo>
                    <a:lnTo>
                      <a:pt x="210" y="50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12F942DC-A299-4EFA-8DE0-1D0FC37C3E92}"/>
                </a:ext>
              </a:extLst>
            </p:cNvPr>
            <p:cNvGrpSpPr/>
            <p:nvPr/>
          </p:nvGrpSpPr>
          <p:grpSpPr bwMode="black">
            <a:xfrm>
              <a:off x="7912029" y="3108081"/>
              <a:ext cx="1082223" cy="207534"/>
              <a:chOff x="5953627" y="6205329"/>
              <a:chExt cx="1086337" cy="215543"/>
            </a:xfrm>
            <a:grpFill/>
            <a:effectLst/>
          </p:grpSpPr>
          <p:sp>
            <p:nvSpPr>
              <p:cNvPr id="133" name="Freeform 24">
                <a:extLst>
                  <a:ext uri="{FF2B5EF4-FFF2-40B4-BE49-F238E27FC236}">
                    <a16:creationId xmlns:a16="http://schemas.microsoft.com/office/drawing/2014/main" id="{AFB73714-F10C-4092-9B31-B678FCFAE54F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5953627" y="6214946"/>
                <a:ext cx="116725" cy="157181"/>
              </a:xfrm>
              <a:custGeom>
                <a:avLst/>
                <a:gdLst/>
                <a:ahLst/>
                <a:cxnLst>
                  <a:cxn ang="0">
                    <a:pos x="215" y="68"/>
                  </a:cxn>
                  <a:cxn ang="0">
                    <a:pos x="215" y="474"/>
                  </a:cxn>
                  <a:cxn ang="0">
                    <a:pos x="134" y="474"/>
                  </a:cxn>
                  <a:cxn ang="0">
                    <a:pos x="134" y="68"/>
                  </a:cxn>
                  <a:cxn ang="0">
                    <a:pos x="0" y="68"/>
                  </a:cxn>
                  <a:cxn ang="0">
                    <a:pos x="0" y="0"/>
                  </a:cxn>
                  <a:cxn ang="0">
                    <a:pos x="352" y="0"/>
                  </a:cxn>
                  <a:cxn ang="0">
                    <a:pos x="352" y="68"/>
                  </a:cxn>
                  <a:cxn ang="0">
                    <a:pos x="215" y="68"/>
                  </a:cxn>
                </a:cxnLst>
                <a:rect l="0" t="0" r="r" b="b"/>
                <a:pathLst>
                  <a:path w="352" h="474">
                    <a:moveTo>
                      <a:pt x="215" y="68"/>
                    </a:moveTo>
                    <a:lnTo>
                      <a:pt x="215" y="474"/>
                    </a:lnTo>
                    <a:lnTo>
                      <a:pt x="134" y="474"/>
                    </a:lnTo>
                    <a:lnTo>
                      <a:pt x="134" y="68"/>
                    </a:lnTo>
                    <a:lnTo>
                      <a:pt x="0" y="68"/>
                    </a:lnTo>
                    <a:lnTo>
                      <a:pt x="0" y="0"/>
                    </a:lnTo>
                    <a:lnTo>
                      <a:pt x="352" y="0"/>
                    </a:lnTo>
                    <a:lnTo>
                      <a:pt x="352" y="68"/>
                    </a:lnTo>
                    <a:lnTo>
                      <a:pt x="215" y="68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34" name="Freeform 25">
                <a:extLst>
                  <a:ext uri="{FF2B5EF4-FFF2-40B4-BE49-F238E27FC236}">
                    <a16:creationId xmlns:a16="http://schemas.microsoft.com/office/drawing/2014/main" id="{00307C96-E381-49D5-8CA4-78E0860DB128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6046808" y="6257059"/>
                <a:ext cx="102466" cy="118383"/>
              </a:xfrm>
              <a:custGeom>
                <a:avLst/>
                <a:gdLst/>
                <a:ahLst/>
                <a:cxnLst>
                  <a:cxn ang="0">
                    <a:pos x="33" y="85"/>
                  </a:cxn>
                  <a:cxn ang="0">
                    <a:pos x="45" y="115"/>
                  </a:cxn>
                  <a:cxn ang="0">
                    <a:pos x="76" y="125"/>
                  </a:cxn>
                  <a:cxn ang="0">
                    <a:pos x="100" y="121"/>
                  </a:cxn>
                  <a:cxn ang="0">
                    <a:pos x="119" y="111"/>
                  </a:cxn>
                  <a:cxn ang="0">
                    <a:pos x="119" y="139"/>
                  </a:cxn>
                  <a:cxn ang="0">
                    <a:pos x="112" y="143"/>
                  </a:cxn>
                  <a:cxn ang="0">
                    <a:pos x="100" y="146"/>
                  </a:cxn>
                  <a:cxn ang="0">
                    <a:pos x="86" y="149"/>
                  </a:cxn>
                  <a:cxn ang="0">
                    <a:pos x="68" y="151"/>
                  </a:cxn>
                  <a:cxn ang="0">
                    <a:pos x="40" y="146"/>
                  </a:cxn>
                  <a:cxn ang="0">
                    <a:pos x="18" y="132"/>
                  </a:cxn>
                  <a:cxn ang="0">
                    <a:pos x="4" y="108"/>
                  </a:cxn>
                  <a:cxn ang="0">
                    <a:pos x="0" y="77"/>
                  </a:cxn>
                  <a:cxn ang="0">
                    <a:pos x="6" y="42"/>
                  </a:cxn>
                  <a:cxn ang="0">
                    <a:pos x="22" y="18"/>
                  </a:cxn>
                  <a:cxn ang="0">
                    <a:pos x="44" y="4"/>
                  </a:cxn>
                  <a:cxn ang="0">
                    <a:pos x="68" y="0"/>
                  </a:cxn>
                  <a:cxn ang="0">
                    <a:pos x="96" y="5"/>
                  </a:cxn>
                  <a:cxn ang="0">
                    <a:pos x="115" y="19"/>
                  </a:cxn>
                  <a:cxn ang="0">
                    <a:pos x="127" y="41"/>
                  </a:cxn>
                  <a:cxn ang="0">
                    <a:pos x="131" y="69"/>
                  </a:cxn>
                  <a:cxn ang="0">
                    <a:pos x="131" y="85"/>
                  </a:cxn>
                  <a:cxn ang="0">
                    <a:pos x="33" y="85"/>
                  </a:cxn>
                  <a:cxn ang="0">
                    <a:pos x="97" y="46"/>
                  </a:cxn>
                  <a:cxn ang="0">
                    <a:pos x="91" y="35"/>
                  </a:cxn>
                  <a:cxn ang="0">
                    <a:pos x="82" y="28"/>
                  </a:cxn>
                  <a:cxn ang="0">
                    <a:pos x="68" y="25"/>
                  </a:cxn>
                  <a:cxn ang="0">
                    <a:pos x="56" y="28"/>
                  </a:cxn>
                  <a:cxn ang="0">
                    <a:pos x="45" y="35"/>
                  </a:cxn>
                  <a:cxn ang="0">
                    <a:pos x="37" y="46"/>
                  </a:cxn>
                  <a:cxn ang="0">
                    <a:pos x="33" y="60"/>
                  </a:cxn>
                  <a:cxn ang="0">
                    <a:pos x="99" y="60"/>
                  </a:cxn>
                  <a:cxn ang="0">
                    <a:pos x="97" y="46"/>
                  </a:cxn>
                </a:cxnLst>
                <a:rect l="0" t="0" r="r" b="b"/>
                <a:pathLst>
                  <a:path w="131" h="151">
                    <a:moveTo>
                      <a:pt x="33" y="85"/>
                    </a:moveTo>
                    <a:cubicBezTo>
                      <a:pt x="34" y="98"/>
                      <a:pt x="38" y="108"/>
                      <a:pt x="45" y="115"/>
                    </a:cubicBezTo>
                    <a:cubicBezTo>
                      <a:pt x="52" y="122"/>
                      <a:pt x="63" y="125"/>
                      <a:pt x="76" y="125"/>
                    </a:cubicBezTo>
                    <a:cubicBezTo>
                      <a:pt x="84" y="125"/>
                      <a:pt x="92" y="124"/>
                      <a:pt x="100" y="121"/>
                    </a:cubicBezTo>
                    <a:cubicBezTo>
                      <a:pt x="107" y="119"/>
                      <a:pt x="114" y="115"/>
                      <a:pt x="119" y="111"/>
                    </a:cubicBezTo>
                    <a:cubicBezTo>
                      <a:pt x="119" y="139"/>
                      <a:pt x="119" y="139"/>
                      <a:pt x="119" y="139"/>
                    </a:cubicBezTo>
                    <a:cubicBezTo>
                      <a:pt x="117" y="140"/>
                      <a:pt x="115" y="141"/>
                      <a:pt x="112" y="143"/>
                    </a:cubicBezTo>
                    <a:cubicBezTo>
                      <a:pt x="109" y="144"/>
                      <a:pt x="105" y="145"/>
                      <a:pt x="100" y="146"/>
                    </a:cubicBezTo>
                    <a:cubicBezTo>
                      <a:pt x="96" y="148"/>
                      <a:pt x="91" y="149"/>
                      <a:pt x="86" y="149"/>
                    </a:cubicBezTo>
                    <a:cubicBezTo>
                      <a:pt x="80" y="150"/>
                      <a:pt x="75" y="151"/>
                      <a:pt x="68" y="151"/>
                    </a:cubicBezTo>
                    <a:cubicBezTo>
                      <a:pt x="58" y="151"/>
                      <a:pt x="48" y="149"/>
                      <a:pt x="40" y="146"/>
                    </a:cubicBezTo>
                    <a:cubicBezTo>
                      <a:pt x="31" y="143"/>
                      <a:pt x="24" y="138"/>
                      <a:pt x="18" y="132"/>
                    </a:cubicBezTo>
                    <a:cubicBezTo>
                      <a:pt x="12" y="125"/>
                      <a:pt x="8" y="118"/>
                      <a:pt x="4" y="108"/>
                    </a:cubicBezTo>
                    <a:cubicBezTo>
                      <a:pt x="1" y="99"/>
                      <a:pt x="0" y="89"/>
                      <a:pt x="0" y="77"/>
                    </a:cubicBezTo>
                    <a:cubicBezTo>
                      <a:pt x="0" y="63"/>
                      <a:pt x="2" y="52"/>
                      <a:pt x="6" y="42"/>
                    </a:cubicBezTo>
                    <a:cubicBezTo>
                      <a:pt x="10" y="33"/>
                      <a:pt x="15" y="25"/>
                      <a:pt x="22" y="18"/>
                    </a:cubicBezTo>
                    <a:cubicBezTo>
                      <a:pt x="28" y="12"/>
                      <a:pt x="36" y="7"/>
                      <a:pt x="44" y="4"/>
                    </a:cubicBezTo>
                    <a:cubicBezTo>
                      <a:pt x="52" y="1"/>
                      <a:pt x="60" y="0"/>
                      <a:pt x="68" y="0"/>
                    </a:cubicBezTo>
                    <a:cubicBezTo>
                      <a:pt x="79" y="0"/>
                      <a:pt x="88" y="2"/>
                      <a:pt x="96" y="5"/>
                    </a:cubicBezTo>
                    <a:cubicBezTo>
                      <a:pt x="103" y="8"/>
                      <a:pt x="110" y="13"/>
                      <a:pt x="115" y="19"/>
                    </a:cubicBezTo>
                    <a:cubicBezTo>
                      <a:pt x="120" y="25"/>
                      <a:pt x="124" y="32"/>
                      <a:pt x="127" y="41"/>
                    </a:cubicBezTo>
                    <a:cubicBezTo>
                      <a:pt x="130" y="49"/>
                      <a:pt x="131" y="59"/>
                      <a:pt x="131" y="69"/>
                    </a:cubicBezTo>
                    <a:cubicBezTo>
                      <a:pt x="131" y="85"/>
                      <a:pt x="131" y="85"/>
                      <a:pt x="131" y="85"/>
                    </a:cubicBezTo>
                    <a:lnTo>
                      <a:pt x="33" y="85"/>
                    </a:lnTo>
                    <a:close/>
                    <a:moveTo>
                      <a:pt x="97" y="46"/>
                    </a:moveTo>
                    <a:cubicBezTo>
                      <a:pt x="96" y="42"/>
                      <a:pt x="94" y="38"/>
                      <a:pt x="91" y="35"/>
                    </a:cubicBezTo>
                    <a:cubicBezTo>
                      <a:pt x="89" y="32"/>
                      <a:pt x="86" y="30"/>
                      <a:pt x="82" y="28"/>
                    </a:cubicBezTo>
                    <a:cubicBezTo>
                      <a:pt x="78" y="26"/>
                      <a:pt x="73" y="25"/>
                      <a:pt x="68" y="25"/>
                    </a:cubicBezTo>
                    <a:cubicBezTo>
                      <a:pt x="64" y="25"/>
                      <a:pt x="60" y="26"/>
                      <a:pt x="56" y="28"/>
                    </a:cubicBezTo>
                    <a:cubicBezTo>
                      <a:pt x="52" y="29"/>
                      <a:pt x="48" y="32"/>
                      <a:pt x="45" y="35"/>
                    </a:cubicBezTo>
                    <a:cubicBezTo>
                      <a:pt x="42" y="38"/>
                      <a:pt x="39" y="42"/>
                      <a:pt x="37" y="46"/>
                    </a:cubicBezTo>
                    <a:cubicBezTo>
                      <a:pt x="35" y="50"/>
                      <a:pt x="34" y="55"/>
                      <a:pt x="33" y="60"/>
                    </a:cubicBezTo>
                    <a:cubicBezTo>
                      <a:pt x="99" y="60"/>
                      <a:pt x="99" y="60"/>
                      <a:pt x="99" y="60"/>
                    </a:cubicBezTo>
                    <a:cubicBezTo>
                      <a:pt x="99" y="55"/>
                      <a:pt x="98" y="51"/>
                      <a:pt x="97" y="4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35" name="Freeform 26">
                <a:extLst>
                  <a:ext uri="{FF2B5EF4-FFF2-40B4-BE49-F238E27FC236}">
                    <a16:creationId xmlns:a16="http://schemas.microsoft.com/office/drawing/2014/main" id="{8A015692-DC23-4B15-9097-E2AC74D05D51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6161875" y="6257059"/>
                <a:ext cx="73616" cy="163813"/>
              </a:xfrm>
              <a:custGeom>
                <a:avLst/>
                <a:gdLst/>
                <a:ahLst/>
                <a:cxnLst>
                  <a:cxn ang="0">
                    <a:pos x="73" y="192"/>
                  </a:cxn>
                  <a:cxn ang="0">
                    <a:pos x="53" y="207"/>
                  </a:cxn>
                  <a:cxn ang="0">
                    <a:pos x="29" y="209"/>
                  </a:cxn>
                  <a:cxn ang="0">
                    <a:pos x="24" y="193"/>
                  </a:cxn>
                  <a:cxn ang="0">
                    <a:pos x="34" y="194"/>
                  </a:cxn>
                  <a:cxn ang="0">
                    <a:pos x="48" y="190"/>
                  </a:cxn>
                  <a:cxn ang="0">
                    <a:pos x="52" y="182"/>
                  </a:cxn>
                  <a:cxn ang="0">
                    <a:pos x="48" y="175"/>
                  </a:cxn>
                  <a:cxn ang="0">
                    <a:pos x="35" y="172"/>
                  </a:cxn>
                  <a:cxn ang="0">
                    <a:pos x="30" y="172"/>
                  </a:cxn>
                  <a:cxn ang="0">
                    <a:pos x="22" y="149"/>
                  </a:cxn>
                  <a:cxn ang="0">
                    <a:pos x="6" y="145"/>
                  </a:cxn>
                  <a:cxn ang="0">
                    <a:pos x="0" y="112"/>
                  </a:cxn>
                  <a:cxn ang="0">
                    <a:pos x="19" y="122"/>
                  </a:cxn>
                  <a:cxn ang="0">
                    <a:pos x="38" y="125"/>
                  </a:cxn>
                  <a:cxn ang="0">
                    <a:pos x="62" y="110"/>
                  </a:cxn>
                  <a:cxn ang="0">
                    <a:pos x="57" y="98"/>
                  </a:cxn>
                  <a:cxn ang="0">
                    <a:pos x="34" y="86"/>
                  </a:cxn>
                  <a:cxn ang="0">
                    <a:pos x="9" y="70"/>
                  </a:cxn>
                  <a:cxn ang="0">
                    <a:pos x="0" y="44"/>
                  </a:cxn>
                  <a:cxn ang="0">
                    <a:pos x="14" y="12"/>
                  </a:cxn>
                  <a:cxn ang="0">
                    <a:pos x="54" y="0"/>
                  </a:cxn>
                  <a:cxn ang="0">
                    <a:pos x="72" y="2"/>
                  </a:cxn>
                  <a:cxn ang="0">
                    <a:pos x="87" y="6"/>
                  </a:cxn>
                  <a:cxn ang="0">
                    <a:pos x="79" y="31"/>
                  </a:cxn>
                  <a:cxn ang="0">
                    <a:pos x="62" y="26"/>
                  </a:cxn>
                  <a:cxn ang="0">
                    <a:pos x="38" y="30"/>
                  </a:cxn>
                  <a:cxn ang="0">
                    <a:pos x="34" y="48"/>
                  </a:cxn>
                  <a:cxn ang="0">
                    <a:pos x="46" y="58"/>
                  </a:cxn>
                  <a:cxn ang="0">
                    <a:pos x="72" y="70"/>
                  </a:cxn>
                  <a:cxn ang="0">
                    <a:pos x="92" y="91"/>
                  </a:cxn>
                  <a:cxn ang="0">
                    <a:pos x="92" y="121"/>
                  </a:cxn>
                  <a:cxn ang="0">
                    <a:pos x="69" y="144"/>
                  </a:cxn>
                  <a:cxn ang="0">
                    <a:pos x="50" y="160"/>
                  </a:cxn>
                  <a:cxn ang="0">
                    <a:pos x="69" y="167"/>
                  </a:cxn>
                  <a:cxn ang="0">
                    <a:pos x="75" y="182"/>
                  </a:cxn>
                </a:cxnLst>
                <a:rect l="0" t="0" r="r" b="b"/>
                <a:pathLst>
                  <a:path w="94" h="209">
                    <a:moveTo>
                      <a:pt x="75" y="182"/>
                    </a:moveTo>
                    <a:cubicBezTo>
                      <a:pt x="75" y="186"/>
                      <a:pt x="75" y="189"/>
                      <a:pt x="73" y="192"/>
                    </a:cubicBezTo>
                    <a:cubicBezTo>
                      <a:pt x="72" y="196"/>
                      <a:pt x="69" y="199"/>
                      <a:pt x="66" y="201"/>
                    </a:cubicBezTo>
                    <a:cubicBezTo>
                      <a:pt x="63" y="203"/>
                      <a:pt x="58" y="205"/>
                      <a:pt x="53" y="207"/>
                    </a:cubicBezTo>
                    <a:cubicBezTo>
                      <a:pt x="48" y="208"/>
                      <a:pt x="42" y="209"/>
                      <a:pt x="34" y="209"/>
                    </a:cubicBezTo>
                    <a:cubicBezTo>
                      <a:pt x="33" y="209"/>
                      <a:pt x="31" y="209"/>
                      <a:pt x="29" y="209"/>
                    </a:cubicBezTo>
                    <a:cubicBezTo>
                      <a:pt x="28" y="209"/>
                      <a:pt x="26" y="209"/>
                      <a:pt x="24" y="208"/>
                    </a:cubicBezTo>
                    <a:cubicBezTo>
                      <a:pt x="24" y="193"/>
                      <a:pt x="24" y="193"/>
                      <a:pt x="24" y="193"/>
                    </a:cubicBezTo>
                    <a:cubicBezTo>
                      <a:pt x="26" y="194"/>
                      <a:pt x="28" y="194"/>
                      <a:pt x="29" y="194"/>
                    </a:cubicBezTo>
                    <a:cubicBezTo>
                      <a:pt x="31" y="194"/>
                      <a:pt x="32" y="194"/>
                      <a:pt x="34" y="194"/>
                    </a:cubicBezTo>
                    <a:cubicBezTo>
                      <a:pt x="37" y="194"/>
                      <a:pt x="40" y="193"/>
                      <a:pt x="42" y="193"/>
                    </a:cubicBezTo>
                    <a:cubicBezTo>
                      <a:pt x="44" y="192"/>
                      <a:pt x="46" y="191"/>
                      <a:pt x="48" y="190"/>
                    </a:cubicBezTo>
                    <a:cubicBezTo>
                      <a:pt x="49" y="189"/>
                      <a:pt x="50" y="188"/>
                      <a:pt x="51" y="186"/>
                    </a:cubicBezTo>
                    <a:cubicBezTo>
                      <a:pt x="51" y="185"/>
                      <a:pt x="52" y="183"/>
                      <a:pt x="52" y="182"/>
                    </a:cubicBezTo>
                    <a:cubicBezTo>
                      <a:pt x="52" y="181"/>
                      <a:pt x="52" y="180"/>
                      <a:pt x="51" y="179"/>
                    </a:cubicBezTo>
                    <a:cubicBezTo>
                      <a:pt x="50" y="177"/>
                      <a:pt x="49" y="176"/>
                      <a:pt x="48" y="175"/>
                    </a:cubicBezTo>
                    <a:cubicBezTo>
                      <a:pt x="47" y="174"/>
                      <a:pt x="45" y="174"/>
                      <a:pt x="43" y="173"/>
                    </a:cubicBezTo>
                    <a:cubicBezTo>
                      <a:pt x="41" y="172"/>
                      <a:pt x="38" y="172"/>
                      <a:pt x="35" y="172"/>
                    </a:cubicBezTo>
                    <a:cubicBezTo>
                      <a:pt x="35" y="172"/>
                      <a:pt x="34" y="172"/>
                      <a:pt x="33" y="172"/>
                    </a:cubicBezTo>
                    <a:cubicBezTo>
                      <a:pt x="32" y="172"/>
                      <a:pt x="31" y="172"/>
                      <a:pt x="30" y="172"/>
                    </a:cubicBezTo>
                    <a:cubicBezTo>
                      <a:pt x="30" y="150"/>
                      <a:pt x="30" y="150"/>
                      <a:pt x="30" y="150"/>
                    </a:cubicBezTo>
                    <a:cubicBezTo>
                      <a:pt x="28" y="150"/>
                      <a:pt x="25" y="150"/>
                      <a:pt x="22" y="149"/>
                    </a:cubicBezTo>
                    <a:cubicBezTo>
                      <a:pt x="19" y="149"/>
                      <a:pt x="17" y="148"/>
                      <a:pt x="14" y="147"/>
                    </a:cubicBezTo>
                    <a:cubicBezTo>
                      <a:pt x="11" y="147"/>
                      <a:pt x="9" y="146"/>
                      <a:pt x="6" y="145"/>
                    </a:cubicBezTo>
                    <a:cubicBezTo>
                      <a:pt x="4" y="144"/>
                      <a:pt x="1" y="144"/>
                      <a:pt x="0" y="143"/>
                    </a:cubicBezTo>
                    <a:cubicBezTo>
                      <a:pt x="0" y="112"/>
                      <a:pt x="0" y="112"/>
                      <a:pt x="0" y="112"/>
                    </a:cubicBezTo>
                    <a:cubicBezTo>
                      <a:pt x="3" y="114"/>
                      <a:pt x="6" y="116"/>
                      <a:pt x="9" y="118"/>
                    </a:cubicBezTo>
                    <a:cubicBezTo>
                      <a:pt x="12" y="119"/>
                      <a:pt x="16" y="121"/>
                      <a:pt x="19" y="122"/>
                    </a:cubicBezTo>
                    <a:cubicBezTo>
                      <a:pt x="23" y="123"/>
                      <a:pt x="26" y="124"/>
                      <a:pt x="29" y="124"/>
                    </a:cubicBezTo>
                    <a:cubicBezTo>
                      <a:pt x="33" y="125"/>
                      <a:pt x="36" y="125"/>
                      <a:pt x="38" y="125"/>
                    </a:cubicBezTo>
                    <a:cubicBezTo>
                      <a:pt x="47" y="125"/>
                      <a:pt x="53" y="124"/>
                      <a:pt x="56" y="121"/>
                    </a:cubicBezTo>
                    <a:cubicBezTo>
                      <a:pt x="60" y="118"/>
                      <a:pt x="62" y="115"/>
                      <a:pt x="62" y="110"/>
                    </a:cubicBezTo>
                    <a:cubicBezTo>
                      <a:pt x="62" y="107"/>
                      <a:pt x="61" y="105"/>
                      <a:pt x="61" y="103"/>
                    </a:cubicBezTo>
                    <a:cubicBezTo>
                      <a:pt x="60" y="102"/>
                      <a:pt x="59" y="100"/>
                      <a:pt x="57" y="98"/>
                    </a:cubicBezTo>
                    <a:cubicBezTo>
                      <a:pt x="55" y="96"/>
                      <a:pt x="52" y="95"/>
                      <a:pt x="48" y="93"/>
                    </a:cubicBezTo>
                    <a:cubicBezTo>
                      <a:pt x="44" y="91"/>
                      <a:pt x="40" y="89"/>
                      <a:pt x="34" y="86"/>
                    </a:cubicBezTo>
                    <a:cubicBezTo>
                      <a:pt x="29" y="84"/>
                      <a:pt x="24" y="82"/>
                      <a:pt x="20" y="79"/>
                    </a:cubicBezTo>
                    <a:cubicBezTo>
                      <a:pt x="15" y="77"/>
                      <a:pt x="12" y="74"/>
                      <a:pt x="9" y="70"/>
                    </a:cubicBezTo>
                    <a:cubicBezTo>
                      <a:pt x="6" y="67"/>
                      <a:pt x="4" y="63"/>
                      <a:pt x="2" y="59"/>
                    </a:cubicBezTo>
                    <a:cubicBezTo>
                      <a:pt x="0" y="55"/>
                      <a:pt x="0" y="50"/>
                      <a:pt x="0" y="44"/>
                    </a:cubicBezTo>
                    <a:cubicBezTo>
                      <a:pt x="0" y="37"/>
                      <a:pt x="1" y="32"/>
                      <a:pt x="3" y="26"/>
                    </a:cubicBezTo>
                    <a:cubicBezTo>
                      <a:pt x="6" y="21"/>
                      <a:pt x="10" y="16"/>
                      <a:pt x="14" y="12"/>
                    </a:cubicBezTo>
                    <a:cubicBezTo>
                      <a:pt x="19" y="9"/>
                      <a:pt x="25" y="5"/>
                      <a:pt x="32" y="3"/>
                    </a:cubicBezTo>
                    <a:cubicBezTo>
                      <a:pt x="38" y="1"/>
                      <a:pt x="46" y="0"/>
                      <a:pt x="54" y="0"/>
                    </a:cubicBezTo>
                    <a:cubicBezTo>
                      <a:pt x="57" y="0"/>
                      <a:pt x="60" y="0"/>
                      <a:pt x="64" y="0"/>
                    </a:cubicBezTo>
                    <a:cubicBezTo>
                      <a:pt x="67" y="1"/>
                      <a:pt x="70" y="1"/>
                      <a:pt x="72" y="2"/>
                    </a:cubicBezTo>
                    <a:cubicBezTo>
                      <a:pt x="75" y="2"/>
                      <a:pt x="78" y="3"/>
                      <a:pt x="80" y="4"/>
                    </a:cubicBezTo>
                    <a:cubicBezTo>
                      <a:pt x="83" y="4"/>
                      <a:pt x="85" y="5"/>
                      <a:pt x="87" y="6"/>
                    </a:cubicBezTo>
                    <a:cubicBezTo>
                      <a:pt x="87" y="35"/>
                      <a:pt x="87" y="35"/>
                      <a:pt x="87" y="35"/>
                    </a:cubicBezTo>
                    <a:cubicBezTo>
                      <a:pt x="85" y="34"/>
                      <a:pt x="82" y="32"/>
                      <a:pt x="79" y="31"/>
                    </a:cubicBezTo>
                    <a:cubicBezTo>
                      <a:pt x="77" y="30"/>
                      <a:pt x="74" y="29"/>
                      <a:pt x="71" y="28"/>
                    </a:cubicBezTo>
                    <a:cubicBezTo>
                      <a:pt x="68" y="27"/>
                      <a:pt x="65" y="26"/>
                      <a:pt x="62" y="26"/>
                    </a:cubicBezTo>
                    <a:cubicBezTo>
                      <a:pt x="59" y="26"/>
                      <a:pt x="56" y="25"/>
                      <a:pt x="53" y="25"/>
                    </a:cubicBezTo>
                    <a:cubicBezTo>
                      <a:pt x="47" y="25"/>
                      <a:pt x="42" y="27"/>
                      <a:pt x="38" y="30"/>
                    </a:cubicBezTo>
                    <a:cubicBezTo>
                      <a:pt x="34" y="33"/>
                      <a:pt x="32" y="36"/>
                      <a:pt x="32" y="41"/>
                    </a:cubicBezTo>
                    <a:cubicBezTo>
                      <a:pt x="32" y="44"/>
                      <a:pt x="33" y="46"/>
                      <a:pt x="34" y="48"/>
                    </a:cubicBezTo>
                    <a:cubicBezTo>
                      <a:pt x="34" y="50"/>
                      <a:pt x="36" y="52"/>
                      <a:pt x="38" y="53"/>
                    </a:cubicBezTo>
                    <a:cubicBezTo>
                      <a:pt x="40" y="55"/>
                      <a:pt x="42" y="57"/>
                      <a:pt x="46" y="58"/>
                    </a:cubicBezTo>
                    <a:cubicBezTo>
                      <a:pt x="49" y="60"/>
                      <a:pt x="53" y="62"/>
                      <a:pt x="58" y="63"/>
                    </a:cubicBezTo>
                    <a:cubicBezTo>
                      <a:pt x="63" y="66"/>
                      <a:pt x="68" y="68"/>
                      <a:pt x="72" y="70"/>
                    </a:cubicBezTo>
                    <a:cubicBezTo>
                      <a:pt x="77" y="73"/>
                      <a:pt x="81" y="76"/>
                      <a:pt x="84" y="79"/>
                    </a:cubicBezTo>
                    <a:cubicBezTo>
                      <a:pt x="87" y="83"/>
                      <a:pt x="90" y="86"/>
                      <a:pt x="92" y="91"/>
                    </a:cubicBezTo>
                    <a:cubicBezTo>
                      <a:pt x="94" y="95"/>
                      <a:pt x="94" y="100"/>
                      <a:pt x="94" y="106"/>
                    </a:cubicBezTo>
                    <a:cubicBezTo>
                      <a:pt x="94" y="111"/>
                      <a:pt x="94" y="117"/>
                      <a:pt x="92" y="121"/>
                    </a:cubicBezTo>
                    <a:cubicBezTo>
                      <a:pt x="90" y="126"/>
                      <a:pt x="87" y="131"/>
                      <a:pt x="83" y="135"/>
                    </a:cubicBezTo>
                    <a:cubicBezTo>
                      <a:pt x="80" y="138"/>
                      <a:pt x="75" y="142"/>
                      <a:pt x="69" y="144"/>
                    </a:cubicBezTo>
                    <a:cubicBezTo>
                      <a:pt x="64" y="147"/>
                      <a:pt x="58" y="149"/>
                      <a:pt x="50" y="150"/>
                    </a:cubicBezTo>
                    <a:cubicBezTo>
                      <a:pt x="50" y="160"/>
                      <a:pt x="50" y="160"/>
                      <a:pt x="50" y="160"/>
                    </a:cubicBezTo>
                    <a:cubicBezTo>
                      <a:pt x="55" y="160"/>
                      <a:pt x="58" y="161"/>
                      <a:pt x="61" y="162"/>
                    </a:cubicBezTo>
                    <a:cubicBezTo>
                      <a:pt x="65" y="163"/>
                      <a:pt x="67" y="165"/>
                      <a:pt x="69" y="167"/>
                    </a:cubicBezTo>
                    <a:cubicBezTo>
                      <a:pt x="71" y="169"/>
                      <a:pt x="73" y="171"/>
                      <a:pt x="74" y="174"/>
                    </a:cubicBezTo>
                    <a:cubicBezTo>
                      <a:pt x="75" y="176"/>
                      <a:pt x="75" y="179"/>
                      <a:pt x="75" y="18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36" name="Freeform 27">
                <a:extLst>
                  <a:ext uri="{FF2B5EF4-FFF2-40B4-BE49-F238E27FC236}">
                    <a16:creationId xmlns:a16="http://schemas.microsoft.com/office/drawing/2014/main" id="{E45C0544-F894-4798-8021-A730C049F9FF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6247097" y="6257059"/>
                <a:ext cx="102797" cy="118383"/>
              </a:xfrm>
              <a:custGeom>
                <a:avLst/>
                <a:gdLst/>
                <a:ahLst/>
                <a:cxnLst>
                  <a:cxn ang="0">
                    <a:pos x="33" y="85"/>
                  </a:cxn>
                  <a:cxn ang="0">
                    <a:pos x="45" y="115"/>
                  </a:cxn>
                  <a:cxn ang="0">
                    <a:pos x="76" y="125"/>
                  </a:cxn>
                  <a:cxn ang="0">
                    <a:pos x="100" y="121"/>
                  </a:cxn>
                  <a:cxn ang="0">
                    <a:pos x="120" y="111"/>
                  </a:cxn>
                  <a:cxn ang="0">
                    <a:pos x="120" y="139"/>
                  </a:cxn>
                  <a:cxn ang="0">
                    <a:pos x="112" y="143"/>
                  </a:cxn>
                  <a:cxn ang="0">
                    <a:pos x="101" y="146"/>
                  </a:cxn>
                  <a:cxn ang="0">
                    <a:pos x="86" y="149"/>
                  </a:cxn>
                  <a:cxn ang="0">
                    <a:pos x="69" y="151"/>
                  </a:cxn>
                  <a:cxn ang="0">
                    <a:pos x="40" y="146"/>
                  </a:cxn>
                  <a:cxn ang="0">
                    <a:pos x="18" y="132"/>
                  </a:cxn>
                  <a:cxn ang="0">
                    <a:pos x="5" y="108"/>
                  </a:cxn>
                  <a:cxn ang="0">
                    <a:pos x="0" y="77"/>
                  </a:cxn>
                  <a:cxn ang="0">
                    <a:pos x="6" y="42"/>
                  </a:cxn>
                  <a:cxn ang="0">
                    <a:pos x="22" y="18"/>
                  </a:cxn>
                  <a:cxn ang="0">
                    <a:pos x="44" y="4"/>
                  </a:cxn>
                  <a:cxn ang="0">
                    <a:pos x="68" y="0"/>
                  </a:cxn>
                  <a:cxn ang="0">
                    <a:pos x="96" y="5"/>
                  </a:cxn>
                  <a:cxn ang="0">
                    <a:pos x="115" y="19"/>
                  </a:cxn>
                  <a:cxn ang="0">
                    <a:pos x="127" y="41"/>
                  </a:cxn>
                  <a:cxn ang="0">
                    <a:pos x="131" y="69"/>
                  </a:cxn>
                  <a:cxn ang="0">
                    <a:pos x="131" y="85"/>
                  </a:cxn>
                  <a:cxn ang="0">
                    <a:pos x="33" y="85"/>
                  </a:cxn>
                  <a:cxn ang="0">
                    <a:pos x="97" y="46"/>
                  </a:cxn>
                  <a:cxn ang="0">
                    <a:pos x="92" y="35"/>
                  </a:cxn>
                  <a:cxn ang="0">
                    <a:pos x="82" y="28"/>
                  </a:cxn>
                  <a:cxn ang="0">
                    <a:pos x="68" y="25"/>
                  </a:cxn>
                  <a:cxn ang="0">
                    <a:pos x="56" y="28"/>
                  </a:cxn>
                  <a:cxn ang="0">
                    <a:pos x="45" y="35"/>
                  </a:cxn>
                  <a:cxn ang="0">
                    <a:pos x="38" y="46"/>
                  </a:cxn>
                  <a:cxn ang="0">
                    <a:pos x="33" y="60"/>
                  </a:cxn>
                  <a:cxn ang="0">
                    <a:pos x="99" y="60"/>
                  </a:cxn>
                  <a:cxn ang="0">
                    <a:pos x="97" y="46"/>
                  </a:cxn>
                </a:cxnLst>
                <a:rect l="0" t="0" r="r" b="b"/>
                <a:pathLst>
                  <a:path w="131" h="151">
                    <a:moveTo>
                      <a:pt x="33" y="85"/>
                    </a:moveTo>
                    <a:cubicBezTo>
                      <a:pt x="34" y="98"/>
                      <a:pt x="38" y="108"/>
                      <a:pt x="45" y="115"/>
                    </a:cubicBezTo>
                    <a:cubicBezTo>
                      <a:pt x="53" y="122"/>
                      <a:pt x="63" y="125"/>
                      <a:pt x="76" y="125"/>
                    </a:cubicBezTo>
                    <a:cubicBezTo>
                      <a:pt x="85" y="125"/>
                      <a:pt x="92" y="124"/>
                      <a:pt x="100" y="121"/>
                    </a:cubicBezTo>
                    <a:cubicBezTo>
                      <a:pt x="108" y="119"/>
                      <a:pt x="114" y="115"/>
                      <a:pt x="120" y="111"/>
                    </a:cubicBezTo>
                    <a:cubicBezTo>
                      <a:pt x="120" y="139"/>
                      <a:pt x="120" y="139"/>
                      <a:pt x="120" y="139"/>
                    </a:cubicBezTo>
                    <a:cubicBezTo>
                      <a:pt x="118" y="140"/>
                      <a:pt x="115" y="141"/>
                      <a:pt x="112" y="143"/>
                    </a:cubicBezTo>
                    <a:cubicBezTo>
                      <a:pt x="109" y="144"/>
                      <a:pt x="105" y="145"/>
                      <a:pt x="101" y="146"/>
                    </a:cubicBezTo>
                    <a:cubicBezTo>
                      <a:pt x="96" y="148"/>
                      <a:pt x="91" y="149"/>
                      <a:pt x="86" y="149"/>
                    </a:cubicBezTo>
                    <a:cubicBezTo>
                      <a:pt x="81" y="150"/>
                      <a:pt x="75" y="151"/>
                      <a:pt x="69" y="151"/>
                    </a:cubicBezTo>
                    <a:cubicBezTo>
                      <a:pt x="58" y="151"/>
                      <a:pt x="48" y="149"/>
                      <a:pt x="40" y="146"/>
                    </a:cubicBezTo>
                    <a:cubicBezTo>
                      <a:pt x="31" y="143"/>
                      <a:pt x="24" y="138"/>
                      <a:pt x="18" y="132"/>
                    </a:cubicBezTo>
                    <a:cubicBezTo>
                      <a:pt x="12" y="125"/>
                      <a:pt x="8" y="118"/>
                      <a:pt x="5" y="108"/>
                    </a:cubicBezTo>
                    <a:cubicBezTo>
                      <a:pt x="2" y="99"/>
                      <a:pt x="0" y="89"/>
                      <a:pt x="0" y="77"/>
                    </a:cubicBezTo>
                    <a:cubicBezTo>
                      <a:pt x="0" y="63"/>
                      <a:pt x="2" y="52"/>
                      <a:pt x="6" y="42"/>
                    </a:cubicBezTo>
                    <a:cubicBezTo>
                      <a:pt x="10" y="33"/>
                      <a:pt x="15" y="25"/>
                      <a:pt x="22" y="18"/>
                    </a:cubicBezTo>
                    <a:cubicBezTo>
                      <a:pt x="29" y="12"/>
                      <a:pt x="36" y="7"/>
                      <a:pt x="44" y="4"/>
                    </a:cubicBezTo>
                    <a:cubicBezTo>
                      <a:pt x="52" y="1"/>
                      <a:pt x="60" y="0"/>
                      <a:pt x="68" y="0"/>
                    </a:cubicBezTo>
                    <a:cubicBezTo>
                      <a:pt x="79" y="0"/>
                      <a:pt x="88" y="2"/>
                      <a:pt x="96" y="5"/>
                    </a:cubicBezTo>
                    <a:cubicBezTo>
                      <a:pt x="104" y="8"/>
                      <a:pt x="110" y="13"/>
                      <a:pt x="115" y="19"/>
                    </a:cubicBezTo>
                    <a:cubicBezTo>
                      <a:pt x="121" y="25"/>
                      <a:pt x="125" y="32"/>
                      <a:pt x="127" y="41"/>
                    </a:cubicBezTo>
                    <a:cubicBezTo>
                      <a:pt x="130" y="49"/>
                      <a:pt x="131" y="59"/>
                      <a:pt x="131" y="69"/>
                    </a:cubicBezTo>
                    <a:cubicBezTo>
                      <a:pt x="131" y="85"/>
                      <a:pt x="131" y="85"/>
                      <a:pt x="131" y="85"/>
                    </a:cubicBezTo>
                    <a:lnTo>
                      <a:pt x="33" y="85"/>
                    </a:lnTo>
                    <a:close/>
                    <a:moveTo>
                      <a:pt x="97" y="46"/>
                    </a:moveTo>
                    <a:cubicBezTo>
                      <a:pt x="96" y="42"/>
                      <a:pt x="94" y="38"/>
                      <a:pt x="92" y="35"/>
                    </a:cubicBezTo>
                    <a:cubicBezTo>
                      <a:pt x="89" y="32"/>
                      <a:pt x="86" y="30"/>
                      <a:pt x="82" y="28"/>
                    </a:cubicBezTo>
                    <a:cubicBezTo>
                      <a:pt x="78" y="26"/>
                      <a:pt x="74" y="25"/>
                      <a:pt x="68" y="25"/>
                    </a:cubicBezTo>
                    <a:cubicBezTo>
                      <a:pt x="64" y="25"/>
                      <a:pt x="60" y="26"/>
                      <a:pt x="56" y="28"/>
                    </a:cubicBezTo>
                    <a:cubicBezTo>
                      <a:pt x="52" y="29"/>
                      <a:pt x="49" y="32"/>
                      <a:pt x="45" y="35"/>
                    </a:cubicBezTo>
                    <a:cubicBezTo>
                      <a:pt x="42" y="38"/>
                      <a:pt x="40" y="42"/>
                      <a:pt x="38" y="46"/>
                    </a:cubicBezTo>
                    <a:cubicBezTo>
                      <a:pt x="36" y="50"/>
                      <a:pt x="34" y="55"/>
                      <a:pt x="33" y="60"/>
                    </a:cubicBezTo>
                    <a:cubicBezTo>
                      <a:pt x="99" y="60"/>
                      <a:pt x="99" y="60"/>
                      <a:pt x="99" y="60"/>
                    </a:cubicBezTo>
                    <a:cubicBezTo>
                      <a:pt x="99" y="55"/>
                      <a:pt x="98" y="51"/>
                      <a:pt x="97" y="4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37" name="Freeform 28">
                <a:extLst>
                  <a:ext uri="{FF2B5EF4-FFF2-40B4-BE49-F238E27FC236}">
                    <a16:creationId xmlns:a16="http://schemas.microsoft.com/office/drawing/2014/main" id="{088CEF8F-FDFA-4674-ADA2-3FDCDB58CAFA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6369459" y="6205329"/>
                <a:ext cx="103461" cy="166797"/>
              </a:xfrm>
              <a:custGeom>
                <a:avLst/>
                <a:gdLst/>
                <a:ahLst/>
                <a:cxnLst>
                  <a:cxn ang="0">
                    <a:pos x="212" y="503"/>
                  </a:cxn>
                  <a:cxn ang="0">
                    <a:pos x="78" y="340"/>
                  </a:cxn>
                  <a:cxn ang="0">
                    <a:pos x="78" y="340"/>
                  </a:cxn>
                  <a:cxn ang="0">
                    <a:pos x="78" y="503"/>
                  </a:cxn>
                  <a:cxn ang="0">
                    <a:pos x="0" y="503"/>
                  </a:cxn>
                  <a:cxn ang="0">
                    <a:pos x="0" y="0"/>
                  </a:cxn>
                  <a:cxn ang="0">
                    <a:pos x="78" y="0"/>
                  </a:cxn>
                  <a:cxn ang="0">
                    <a:pos x="78" y="319"/>
                  </a:cxn>
                  <a:cxn ang="0">
                    <a:pos x="78" y="319"/>
                  </a:cxn>
                  <a:cxn ang="0">
                    <a:pos x="205" y="163"/>
                  </a:cxn>
                  <a:cxn ang="0">
                    <a:pos x="302" y="163"/>
                  </a:cxn>
                  <a:cxn ang="0">
                    <a:pos x="156" y="326"/>
                  </a:cxn>
                  <a:cxn ang="0">
                    <a:pos x="312" y="503"/>
                  </a:cxn>
                  <a:cxn ang="0">
                    <a:pos x="212" y="503"/>
                  </a:cxn>
                </a:cxnLst>
                <a:rect l="0" t="0" r="r" b="b"/>
                <a:pathLst>
                  <a:path w="312" h="503">
                    <a:moveTo>
                      <a:pt x="212" y="503"/>
                    </a:moveTo>
                    <a:lnTo>
                      <a:pt x="78" y="340"/>
                    </a:lnTo>
                    <a:lnTo>
                      <a:pt x="78" y="340"/>
                    </a:lnTo>
                    <a:lnTo>
                      <a:pt x="78" y="503"/>
                    </a:lnTo>
                    <a:lnTo>
                      <a:pt x="0" y="503"/>
                    </a:lnTo>
                    <a:lnTo>
                      <a:pt x="0" y="0"/>
                    </a:lnTo>
                    <a:lnTo>
                      <a:pt x="78" y="0"/>
                    </a:lnTo>
                    <a:lnTo>
                      <a:pt x="78" y="319"/>
                    </a:lnTo>
                    <a:lnTo>
                      <a:pt x="78" y="319"/>
                    </a:lnTo>
                    <a:lnTo>
                      <a:pt x="205" y="163"/>
                    </a:lnTo>
                    <a:lnTo>
                      <a:pt x="302" y="163"/>
                    </a:lnTo>
                    <a:lnTo>
                      <a:pt x="156" y="326"/>
                    </a:lnTo>
                    <a:lnTo>
                      <a:pt x="312" y="503"/>
                    </a:lnTo>
                    <a:lnTo>
                      <a:pt x="212" y="50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38" name="Freeform 29">
                <a:extLst>
                  <a:ext uri="{FF2B5EF4-FFF2-40B4-BE49-F238E27FC236}">
                    <a16:creationId xmlns:a16="http://schemas.microsoft.com/office/drawing/2014/main" id="{D5A9C48E-2FDB-4DFE-8014-AFA305455FA3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6484526" y="6205329"/>
                <a:ext cx="104124" cy="166797"/>
              </a:xfrm>
              <a:custGeom>
                <a:avLst/>
                <a:gdLst/>
                <a:ahLst/>
                <a:cxnLst>
                  <a:cxn ang="0">
                    <a:pos x="213" y="503"/>
                  </a:cxn>
                  <a:cxn ang="0">
                    <a:pos x="78" y="340"/>
                  </a:cxn>
                  <a:cxn ang="0">
                    <a:pos x="78" y="340"/>
                  </a:cxn>
                  <a:cxn ang="0">
                    <a:pos x="78" y="503"/>
                  </a:cxn>
                  <a:cxn ang="0">
                    <a:pos x="0" y="503"/>
                  </a:cxn>
                  <a:cxn ang="0">
                    <a:pos x="0" y="0"/>
                  </a:cxn>
                  <a:cxn ang="0">
                    <a:pos x="78" y="0"/>
                  </a:cxn>
                  <a:cxn ang="0">
                    <a:pos x="78" y="319"/>
                  </a:cxn>
                  <a:cxn ang="0">
                    <a:pos x="78" y="319"/>
                  </a:cxn>
                  <a:cxn ang="0">
                    <a:pos x="206" y="163"/>
                  </a:cxn>
                  <a:cxn ang="0">
                    <a:pos x="302" y="163"/>
                  </a:cxn>
                  <a:cxn ang="0">
                    <a:pos x="158" y="326"/>
                  </a:cxn>
                  <a:cxn ang="0">
                    <a:pos x="314" y="503"/>
                  </a:cxn>
                  <a:cxn ang="0">
                    <a:pos x="213" y="503"/>
                  </a:cxn>
                </a:cxnLst>
                <a:rect l="0" t="0" r="r" b="b"/>
                <a:pathLst>
                  <a:path w="314" h="503">
                    <a:moveTo>
                      <a:pt x="213" y="503"/>
                    </a:moveTo>
                    <a:lnTo>
                      <a:pt x="78" y="340"/>
                    </a:lnTo>
                    <a:lnTo>
                      <a:pt x="78" y="340"/>
                    </a:lnTo>
                    <a:lnTo>
                      <a:pt x="78" y="503"/>
                    </a:lnTo>
                    <a:lnTo>
                      <a:pt x="0" y="503"/>
                    </a:lnTo>
                    <a:lnTo>
                      <a:pt x="0" y="0"/>
                    </a:lnTo>
                    <a:lnTo>
                      <a:pt x="78" y="0"/>
                    </a:lnTo>
                    <a:lnTo>
                      <a:pt x="78" y="319"/>
                    </a:lnTo>
                    <a:lnTo>
                      <a:pt x="78" y="319"/>
                    </a:lnTo>
                    <a:lnTo>
                      <a:pt x="206" y="163"/>
                    </a:lnTo>
                    <a:lnTo>
                      <a:pt x="302" y="163"/>
                    </a:lnTo>
                    <a:lnTo>
                      <a:pt x="158" y="326"/>
                    </a:lnTo>
                    <a:lnTo>
                      <a:pt x="314" y="503"/>
                    </a:lnTo>
                    <a:lnTo>
                      <a:pt x="213" y="50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39" name="Freeform 30">
                <a:extLst>
                  <a:ext uri="{FF2B5EF4-FFF2-40B4-BE49-F238E27FC236}">
                    <a16:creationId xmlns:a16="http://schemas.microsoft.com/office/drawing/2014/main" id="{390C6FF2-068D-4B6E-8A9F-658C213E639D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6597272" y="6212293"/>
                <a:ext cx="100476" cy="163149"/>
              </a:xfrm>
              <a:custGeom>
                <a:avLst/>
                <a:gdLst/>
                <a:ahLst/>
                <a:cxnLst>
                  <a:cxn ang="0">
                    <a:pos x="95" y="204"/>
                  </a:cxn>
                  <a:cxn ang="0">
                    <a:pos x="95" y="183"/>
                  </a:cxn>
                  <a:cxn ang="0">
                    <a:pos x="95" y="183"/>
                  </a:cxn>
                  <a:cxn ang="0">
                    <a:pos x="88" y="192"/>
                  </a:cxn>
                  <a:cxn ang="0">
                    <a:pos x="78" y="200"/>
                  </a:cxn>
                  <a:cxn ang="0">
                    <a:pos x="66" y="206"/>
                  </a:cxn>
                  <a:cxn ang="0">
                    <a:pos x="51" y="208"/>
                  </a:cxn>
                  <a:cxn ang="0">
                    <a:pos x="13" y="193"/>
                  </a:cxn>
                  <a:cxn ang="0">
                    <a:pos x="0" y="148"/>
                  </a:cxn>
                  <a:cxn ang="0">
                    <a:pos x="0" y="60"/>
                  </a:cxn>
                  <a:cxn ang="0">
                    <a:pos x="33" y="60"/>
                  </a:cxn>
                  <a:cxn ang="0">
                    <a:pos x="33" y="144"/>
                  </a:cxn>
                  <a:cxn ang="0">
                    <a:pos x="35" y="161"/>
                  </a:cxn>
                  <a:cxn ang="0">
                    <a:pos x="41" y="173"/>
                  </a:cxn>
                  <a:cxn ang="0">
                    <a:pos x="51" y="179"/>
                  </a:cxn>
                  <a:cxn ang="0">
                    <a:pos x="63" y="181"/>
                  </a:cxn>
                  <a:cxn ang="0">
                    <a:pos x="75" y="179"/>
                  </a:cxn>
                  <a:cxn ang="0">
                    <a:pos x="86" y="171"/>
                  </a:cxn>
                  <a:cxn ang="0">
                    <a:pos x="93" y="160"/>
                  </a:cxn>
                  <a:cxn ang="0">
                    <a:pos x="95" y="144"/>
                  </a:cxn>
                  <a:cxn ang="0">
                    <a:pos x="95" y="60"/>
                  </a:cxn>
                  <a:cxn ang="0">
                    <a:pos x="128" y="60"/>
                  </a:cxn>
                  <a:cxn ang="0">
                    <a:pos x="128" y="204"/>
                  </a:cxn>
                  <a:cxn ang="0">
                    <a:pos x="95" y="204"/>
                  </a:cxn>
                  <a:cxn ang="0">
                    <a:pos x="53" y="17"/>
                  </a:cxn>
                  <a:cxn ang="0">
                    <a:pos x="52" y="23"/>
                  </a:cxn>
                  <a:cxn ang="0">
                    <a:pos x="48" y="28"/>
                  </a:cxn>
                  <a:cxn ang="0">
                    <a:pos x="43" y="32"/>
                  </a:cxn>
                  <a:cxn ang="0">
                    <a:pos x="36" y="33"/>
                  </a:cxn>
                  <a:cxn ang="0">
                    <a:pos x="29" y="32"/>
                  </a:cxn>
                  <a:cxn ang="0">
                    <a:pos x="23" y="28"/>
                  </a:cxn>
                  <a:cxn ang="0">
                    <a:pos x="20" y="23"/>
                  </a:cxn>
                  <a:cxn ang="0">
                    <a:pos x="18" y="17"/>
                  </a:cxn>
                  <a:cxn ang="0">
                    <a:pos x="20" y="10"/>
                  </a:cxn>
                  <a:cxn ang="0">
                    <a:pos x="23" y="5"/>
                  </a:cxn>
                  <a:cxn ang="0">
                    <a:pos x="29" y="1"/>
                  </a:cxn>
                  <a:cxn ang="0">
                    <a:pos x="36" y="0"/>
                  </a:cxn>
                  <a:cxn ang="0">
                    <a:pos x="43" y="1"/>
                  </a:cxn>
                  <a:cxn ang="0">
                    <a:pos x="48" y="5"/>
                  </a:cxn>
                  <a:cxn ang="0">
                    <a:pos x="52" y="10"/>
                  </a:cxn>
                  <a:cxn ang="0">
                    <a:pos x="53" y="17"/>
                  </a:cxn>
                  <a:cxn ang="0">
                    <a:pos x="113" y="17"/>
                  </a:cxn>
                  <a:cxn ang="0">
                    <a:pos x="111" y="23"/>
                  </a:cxn>
                  <a:cxn ang="0">
                    <a:pos x="108" y="28"/>
                  </a:cxn>
                  <a:cxn ang="0">
                    <a:pos x="102" y="32"/>
                  </a:cxn>
                  <a:cxn ang="0">
                    <a:pos x="95" y="33"/>
                  </a:cxn>
                  <a:cxn ang="0">
                    <a:pos x="88" y="32"/>
                  </a:cxn>
                  <a:cxn ang="0">
                    <a:pos x="83" y="28"/>
                  </a:cxn>
                  <a:cxn ang="0">
                    <a:pos x="79" y="23"/>
                  </a:cxn>
                  <a:cxn ang="0">
                    <a:pos x="78" y="17"/>
                  </a:cxn>
                  <a:cxn ang="0">
                    <a:pos x="79" y="10"/>
                  </a:cxn>
                  <a:cxn ang="0">
                    <a:pos x="83" y="5"/>
                  </a:cxn>
                  <a:cxn ang="0">
                    <a:pos x="88" y="1"/>
                  </a:cxn>
                  <a:cxn ang="0">
                    <a:pos x="95" y="0"/>
                  </a:cxn>
                  <a:cxn ang="0">
                    <a:pos x="102" y="1"/>
                  </a:cxn>
                  <a:cxn ang="0">
                    <a:pos x="108" y="5"/>
                  </a:cxn>
                  <a:cxn ang="0">
                    <a:pos x="111" y="10"/>
                  </a:cxn>
                  <a:cxn ang="0">
                    <a:pos x="113" y="17"/>
                  </a:cxn>
                </a:cxnLst>
                <a:rect l="0" t="0" r="r" b="b"/>
                <a:pathLst>
                  <a:path w="128" h="208">
                    <a:moveTo>
                      <a:pt x="95" y="204"/>
                    </a:moveTo>
                    <a:cubicBezTo>
                      <a:pt x="95" y="183"/>
                      <a:pt x="95" y="183"/>
                      <a:pt x="95" y="183"/>
                    </a:cubicBezTo>
                    <a:cubicBezTo>
                      <a:pt x="95" y="183"/>
                      <a:pt x="95" y="183"/>
                      <a:pt x="95" y="183"/>
                    </a:cubicBezTo>
                    <a:cubicBezTo>
                      <a:pt x="93" y="186"/>
                      <a:pt x="90" y="189"/>
                      <a:pt x="88" y="192"/>
                    </a:cubicBezTo>
                    <a:cubicBezTo>
                      <a:pt x="85" y="195"/>
                      <a:pt x="82" y="198"/>
                      <a:pt x="78" y="200"/>
                    </a:cubicBezTo>
                    <a:cubicBezTo>
                      <a:pt x="74" y="203"/>
                      <a:pt x="70" y="204"/>
                      <a:pt x="66" y="206"/>
                    </a:cubicBezTo>
                    <a:cubicBezTo>
                      <a:pt x="61" y="207"/>
                      <a:pt x="57" y="208"/>
                      <a:pt x="51" y="208"/>
                    </a:cubicBezTo>
                    <a:cubicBezTo>
                      <a:pt x="35" y="208"/>
                      <a:pt x="22" y="203"/>
                      <a:pt x="13" y="193"/>
                    </a:cubicBezTo>
                    <a:cubicBezTo>
                      <a:pt x="4" y="183"/>
                      <a:pt x="0" y="168"/>
                      <a:pt x="0" y="148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33" y="60"/>
                      <a:pt x="33" y="60"/>
                      <a:pt x="33" y="60"/>
                    </a:cubicBezTo>
                    <a:cubicBezTo>
                      <a:pt x="33" y="144"/>
                      <a:pt x="33" y="144"/>
                      <a:pt x="33" y="144"/>
                    </a:cubicBezTo>
                    <a:cubicBezTo>
                      <a:pt x="33" y="150"/>
                      <a:pt x="34" y="156"/>
                      <a:pt x="35" y="161"/>
                    </a:cubicBezTo>
                    <a:cubicBezTo>
                      <a:pt x="36" y="166"/>
                      <a:pt x="38" y="170"/>
                      <a:pt x="41" y="173"/>
                    </a:cubicBezTo>
                    <a:cubicBezTo>
                      <a:pt x="44" y="176"/>
                      <a:pt x="47" y="178"/>
                      <a:pt x="51" y="179"/>
                    </a:cubicBezTo>
                    <a:cubicBezTo>
                      <a:pt x="54" y="180"/>
                      <a:pt x="58" y="181"/>
                      <a:pt x="63" y="181"/>
                    </a:cubicBezTo>
                    <a:cubicBezTo>
                      <a:pt x="67" y="181"/>
                      <a:pt x="71" y="180"/>
                      <a:pt x="75" y="179"/>
                    </a:cubicBezTo>
                    <a:cubicBezTo>
                      <a:pt x="79" y="177"/>
                      <a:pt x="83" y="175"/>
                      <a:pt x="86" y="171"/>
                    </a:cubicBezTo>
                    <a:cubicBezTo>
                      <a:pt x="89" y="168"/>
                      <a:pt x="91" y="164"/>
                      <a:pt x="93" y="160"/>
                    </a:cubicBezTo>
                    <a:cubicBezTo>
                      <a:pt x="95" y="155"/>
                      <a:pt x="95" y="149"/>
                      <a:pt x="95" y="144"/>
                    </a:cubicBezTo>
                    <a:cubicBezTo>
                      <a:pt x="95" y="60"/>
                      <a:pt x="95" y="60"/>
                      <a:pt x="95" y="60"/>
                    </a:cubicBezTo>
                    <a:cubicBezTo>
                      <a:pt x="128" y="60"/>
                      <a:pt x="128" y="60"/>
                      <a:pt x="128" y="60"/>
                    </a:cubicBezTo>
                    <a:cubicBezTo>
                      <a:pt x="128" y="204"/>
                      <a:pt x="128" y="204"/>
                      <a:pt x="128" y="204"/>
                    </a:cubicBezTo>
                    <a:lnTo>
                      <a:pt x="95" y="204"/>
                    </a:lnTo>
                    <a:close/>
                    <a:moveTo>
                      <a:pt x="53" y="17"/>
                    </a:moveTo>
                    <a:cubicBezTo>
                      <a:pt x="53" y="19"/>
                      <a:pt x="53" y="21"/>
                      <a:pt x="52" y="23"/>
                    </a:cubicBezTo>
                    <a:cubicBezTo>
                      <a:pt x="51" y="25"/>
                      <a:pt x="50" y="27"/>
                      <a:pt x="48" y="28"/>
                    </a:cubicBezTo>
                    <a:cubicBezTo>
                      <a:pt x="47" y="30"/>
                      <a:pt x="45" y="31"/>
                      <a:pt x="43" y="32"/>
                    </a:cubicBezTo>
                    <a:cubicBezTo>
                      <a:pt x="41" y="33"/>
                      <a:pt x="38" y="33"/>
                      <a:pt x="36" y="33"/>
                    </a:cubicBezTo>
                    <a:cubicBezTo>
                      <a:pt x="33" y="33"/>
                      <a:pt x="31" y="33"/>
                      <a:pt x="29" y="32"/>
                    </a:cubicBezTo>
                    <a:cubicBezTo>
                      <a:pt x="27" y="31"/>
                      <a:pt x="25" y="30"/>
                      <a:pt x="23" y="28"/>
                    </a:cubicBezTo>
                    <a:cubicBezTo>
                      <a:pt x="22" y="27"/>
                      <a:pt x="21" y="25"/>
                      <a:pt x="20" y="23"/>
                    </a:cubicBezTo>
                    <a:cubicBezTo>
                      <a:pt x="19" y="21"/>
                      <a:pt x="18" y="19"/>
                      <a:pt x="18" y="17"/>
                    </a:cubicBezTo>
                    <a:cubicBezTo>
                      <a:pt x="18" y="14"/>
                      <a:pt x="19" y="12"/>
                      <a:pt x="20" y="10"/>
                    </a:cubicBezTo>
                    <a:cubicBezTo>
                      <a:pt x="21" y="8"/>
                      <a:pt x="22" y="6"/>
                      <a:pt x="23" y="5"/>
                    </a:cubicBezTo>
                    <a:cubicBezTo>
                      <a:pt x="25" y="3"/>
                      <a:pt x="27" y="2"/>
                      <a:pt x="29" y="1"/>
                    </a:cubicBezTo>
                    <a:cubicBezTo>
                      <a:pt x="31" y="0"/>
                      <a:pt x="33" y="0"/>
                      <a:pt x="36" y="0"/>
                    </a:cubicBezTo>
                    <a:cubicBezTo>
                      <a:pt x="38" y="0"/>
                      <a:pt x="41" y="0"/>
                      <a:pt x="43" y="1"/>
                    </a:cubicBezTo>
                    <a:cubicBezTo>
                      <a:pt x="45" y="2"/>
                      <a:pt x="47" y="3"/>
                      <a:pt x="48" y="5"/>
                    </a:cubicBezTo>
                    <a:cubicBezTo>
                      <a:pt x="50" y="6"/>
                      <a:pt x="51" y="8"/>
                      <a:pt x="52" y="10"/>
                    </a:cubicBezTo>
                    <a:cubicBezTo>
                      <a:pt x="53" y="12"/>
                      <a:pt x="53" y="14"/>
                      <a:pt x="53" y="17"/>
                    </a:cubicBezTo>
                    <a:close/>
                    <a:moveTo>
                      <a:pt x="113" y="17"/>
                    </a:moveTo>
                    <a:cubicBezTo>
                      <a:pt x="113" y="19"/>
                      <a:pt x="112" y="21"/>
                      <a:pt x="111" y="23"/>
                    </a:cubicBezTo>
                    <a:cubicBezTo>
                      <a:pt x="110" y="25"/>
                      <a:pt x="109" y="27"/>
                      <a:pt x="108" y="28"/>
                    </a:cubicBezTo>
                    <a:cubicBezTo>
                      <a:pt x="106" y="30"/>
                      <a:pt x="104" y="31"/>
                      <a:pt x="102" y="32"/>
                    </a:cubicBezTo>
                    <a:cubicBezTo>
                      <a:pt x="100" y="33"/>
                      <a:pt x="98" y="33"/>
                      <a:pt x="95" y="33"/>
                    </a:cubicBezTo>
                    <a:cubicBezTo>
                      <a:pt x="93" y="33"/>
                      <a:pt x="90" y="33"/>
                      <a:pt x="88" y="32"/>
                    </a:cubicBezTo>
                    <a:cubicBezTo>
                      <a:pt x="86" y="31"/>
                      <a:pt x="84" y="30"/>
                      <a:pt x="83" y="28"/>
                    </a:cubicBezTo>
                    <a:cubicBezTo>
                      <a:pt x="81" y="27"/>
                      <a:pt x="80" y="25"/>
                      <a:pt x="79" y="23"/>
                    </a:cubicBezTo>
                    <a:cubicBezTo>
                      <a:pt x="78" y="21"/>
                      <a:pt x="78" y="19"/>
                      <a:pt x="78" y="17"/>
                    </a:cubicBezTo>
                    <a:cubicBezTo>
                      <a:pt x="78" y="14"/>
                      <a:pt x="78" y="12"/>
                      <a:pt x="79" y="10"/>
                    </a:cubicBezTo>
                    <a:cubicBezTo>
                      <a:pt x="80" y="8"/>
                      <a:pt x="81" y="6"/>
                      <a:pt x="83" y="5"/>
                    </a:cubicBezTo>
                    <a:cubicBezTo>
                      <a:pt x="84" y="3"/>
                      <a:pt x="86" y="2"/>
                      <a:pt x="88" y="1"/>
                    </a:cubicBezTo>
                    <a:cubicBezTo>
                      <a:pt x="90" y="0"/>
                      <a:pt x="93" y="0"/>
                      <a:pt x="95" y="0"/>
                    </a:cubicBezTo>
                    <a:cubicBezTo>
                      <a:pt x="98" y="0"/>
                      <a:pt x="100" y="0"/>
                      <a:pt x="102" y="1"/>
                    </a:cubicBezTo>
                    <a:cubicBezTo>
                      <a:pt x="104" y="2"/>
                      <a:pt x="106" y="3"/>
                      <a:pt x="108" y="5"/>
                    </a:cubicBezTo>
                    <a:cubicBezTo>
                      <a:pt x="109" y="6"/>
                      <a:pt x="110" y="8"/>
                      <a:pt x="111" y="10"/>
                    </a:cubicBezTo>
                    <a:cubicBezTo>
                      <a:pt x="112" y="12"/>
                      <a:pt x="113" y="14"/>
                      <a:pt x="113" y="17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40" name="Freeform 31">
                <a:extLst>
                  <a:ext uri="{FF2B5EF4-FFF2-40B4-BE49-F238E27FC236}">
                    <a16:creationId xmlns:a16="http://schemas.microsoft.com/office/drawing/2014/main" id="{86D02054-FFC2-4DC2-8CE2-6A4B30B120C8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6727261" y="6257723"/>
                <a:ext cx="64995" cy="114403"/>
              </a:xfrm>
              <a:custGeom>
                <a:avLst/>
                <a:gdLst/>
                <a:ahLst/>
                <a:cxnLst>
                  <a:cxn ang="0">
                    <a:pos x="79" y="32"/>
                  </a:cxn>
                  <a:cxn ang="0">
                    <a:pos x="74" y="31"/>
                  </a:cxn>
                  <a:cxn ang="0">
                    <a:pos x="69" y="29"/>
                  </a:cxn>
                  <a:cxn ang="0">
                    <a:pos x="64" y="29"/>
                  </a:cxn>
                  <a:cxn ang="0">
                    <a:pos x="51" y="32"/>
                  </a:cxn>
                  <a:cxn ang="0">
                    <a:pos x="41" y="41"/>
                  </a:cxn>
                  <a:cxn ang="0">
                    <a:pos x="35" y="54"/>
                  </a:cxn>
                  <a:cxn ang="0">
                    <a:pos x="32" y="73"/>
                  </a:cxn>
                  <a:cxn ang="0">
                    <a:pos x="32" y="146"/>
                  </a:cxn>
                  <a:cxn ang="0">
                    <a:pos x="0" y="146"/>
                  </a:cxn>
                  <a:cxn ang="0">
                    <a:pos x="0" y="2"/>
                  </a:cxn>
                  <a:cxn ang="0">
                    <a:pos x="32" y="2"/>
                  </a:cxn>
                  <a:cxn ang="0">
                    <a:pos x="32" y="30"/>
                  </a:cxn>
                  <a:cxn ang="0">
                    <a:pos x="33" y="30"/>
                  </a:cxn>
                  <a:cxn ang="0">
                    <a:pos x="40" y="17"/>
                  </a:cxn>
                  <a:cxn ang="0">
                    <a:pos x="48" y="7"/>
                  </a:cxn>
                  <a:cxn ang="0">
                    <a:pos x="59" y="2"/>
                  </a:cxn>
                  <a:cxn ang="0">
                    <a:pos x="70" y="0"/>
                  </a:cxn>
                  <a:cxn ang="0">
                    <a:pos x="77" y="0"/>
                  </a:cxn>
                  <a:cxn ang="0">
                    <a:pos x="83" y="2"/>
                  </a:cxn>
                  <a:cxn ang="0">
                    <a:pos x="83" y="34"/>
                  </a:cxn>
                  <a:cxn ang="0">
                    <a:pos x="79" y="32"/>
                  </a:cxn>
                </a:cxnLst>
                <a:rect l="0" t="0" r="r" b="b"/>
                <a:pathLst>
                  <a:path w="83" h="146">
                    <a:moveTo>
                      <a:pt x="79" y="32"/>
                    </a:moveTo>
                    <a:cubicBezTo>
                      <a:pt x="78" y="32"/>
                      <a:pt x="76" y="31"/>
                      <a:pt x="74" y="31"/>
                    </a:cubicBezTo>
                    <a:cubicBezTo>
                      <a:pt x="73" y="30"/>
                      <a:pt x="71" y="30"/>
                      <a:pt x="69" y="29"/>
                    </a:cubicBezTo>
                    <a:cubicBezTo>
                      <a:pt x="67" y="29"/>
                      <a:pt x="66" y="29"/>
                      <a:pt x="64" y="29"/>
                    </a:cubicBezTo>
                    <a:cubicBezTo>
                      <a:pt x="59" y="29"/>
                      <a:pt x="55" y="30"/>
                      <a:pt x="51" y="32"/>
                    </a:cubicBezTo>
                    <a:cubicBezTo>
                      <a:pt x="48" y="34"/>
                      <a:pt x="44" y="37"/>
                      <a:pt x="41" y="41"/>
                    </a:cubicBezTo>
                    <a:cubicBezTo>
                      <a:pt x="39" y="44"/>
                      <a:pt x="36" y="49"/>
                      <a:pt x="35" y="54"/>
                    </a:cubicBezTo>
                    <a:cubicBezTo>
                      <a:pt x="33" y="60"/>
                      <a:pt x="32" y="66"/>
                      <a:pt x="32" y="73"/>
                    </a:cubicBezTo>
                    <a:cubicBezTo>
                      <a:pt x="32" y="146"/>
                      <a:pt x="32" y="146"/>
                      <a:pt x="32" y="146"/>
                    </a:cubicBezTo>
                    <a:cubicBezTo>
                      <a:pt x="0" y="146"/>
                      <a:pt x="0" y="146"/>
                      <a:pt x="0" y="14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32" y="2"/>
                      <a:pt x="32" y="2"/>
                      <a:pt x="32" y="2"/>
                    </a:cubicBezTo>
                    <a:cubicBezTo>
                      <a:pt x="32" y="30"/>
                      <a:pt x="32" y="30"/>
                      <a:pt x="32" y="30"/>
                    </a:cubicBezTo>
                    <a:cubicBezTo>
                      <a:pt x="33" y="30"/>
                      <a:pt x="33" y="30"/>
                      <a:pt x="33" y="30"/>
                    </a:cubicBezTo>
                    <a:cubicBezTo>
                      <a:pt x="35" y="25"/>
                      <a:pt x="37" y="20"/>
                      <a:pt x="40" y="17"/>
                    </a:cubicBezTo>
                    <a:cubicBezTo>
                      <a:pt x="42" y="13"/>
                      <a:pt x="45" y="10"/>
                      <a:pt x="48" y="7"/>
                    </a:cubicBezTo>
                    <a:cubicBezTo>
                      <a:pt x="52" y="5"/>
                      <a:pt x="55" y="3"/>
                      <a:pt x="59" y="2"/>
                    </a:cubicBezTo>
                    <a:cubicBezTo>
                      <a:pt x="62" y="0"/>
                      <a:pt x="66" y="0"/>
                      <a:pt x="70" y="0"/>
                    </a:cubicBezTo>
                    <a:cubicBezTo>
                      <a:pt x="72" y="0"/>
                      <a:pt x="74" y="0"/>
                      <a:pt x="77" y="0"/>
                    </a:cubicBezTo>
                    <a:cubicBezTo>
                      <a:pt x="79" y="1"/>
                      <a:pt x="81" y="1"/>
                      <a:pt x="83" y="2"/>
                    </a:cubicBezTo>
                    <a:cubicBezTo>
                      <a:pt x="83" y="34"/>
                      <a:pt x="83" y="34"/>
                      <a:pt x="83" y="34"/>
                    </a:cubicBezTo>
                    <a:cubicBezTo>
                      <a:pt x="82" y="33"/>
                      <a:pt x="81" y="33"/>
                      <a:pt x="79" y="3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41" name="Rectangle 32">
                <a:extLst>
                  <a:ext uri="{FF2B5EF4-FFF2-40B4-BE49-F238E27FC236}">
                    <a16:creationId xmlns:a16="http://schemas.microsoft.com/office/drawing/2014/main" id="{68A8BAF1-B8C9-4C2B-BAB5-D0E21B32D52D}"/>
                  </a:ext>
                </a:extLst>
              </p:cNvPr>
              <p:cNvSpPr>
                <a:spLocks noChangeArrowheads="1"/>
              </p:cNvSpPr>
              <p:nvPr/>
            </p:nvSpPr>
            <p:spPr bwMode="black">
              <a:xfrm>
                <a:off x="6805851" y="6205329"/>
                <a:ext cx="25534" cy="166797"/>
              </a:xfrm>
              <a:prstGeom prst="rect">
                <a:avLst/>
              </a:pr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42" name="Freeform 33">
                <a:extLst>
                  <a:ext uri="{FF2B5EF4-FFF2-40B4-BE49-F238E27FC236}">
                    <a16:creationId xmlns:a16="http://schemas.microsoft.com/office/drawing/2014/main" id="{C240A0FF-BC5B-4DB7-800F-0265FCE8BF19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6852607" y="6257059"/>
                <a:ext cx="102797" cy="118383"/>
              </a:xfrm>
              <a:custGeom>
                <a:avLst/>
                <a:gdLst/>
                <a:ahLst/>
                <a:cxnLst>
                  <a:cxn ang="0">
                    <a:pos x="33" y="85"/>
                  </a:cxn>
                  <a:cxn ang="0">
                    <a:pos x="45" y="115"/>
                  </a:cxn>
                  <a:cxn ang="0">
                    <a:pos x="77" y="125"/>
                  </a:cxn>
                  <a:cxn ang="0">
                    <a:pos x="100" y="121"/>
                  </a:cxn>
                  <a:cxn ang="0">
                    <a:pos x="120" y="111"/>
                  </a:cxn>
                  <a:cxn ang="0">
                    <a:pos x="120" y="139"/>
                  </a:cxn>
                  <a:cxn ang="0">
                    <a:pos x="112" y="143"/>
                  </a:cxn>
                  <a:cxn ang="0">
                    <a:pos x="101" y="146"/>
                  </a:cxn>
                  <a:cxn ang="0">
                    <a:pos x="86" y="149"/>
                  </a:cxn>
                  <a:cxn ang="0">
                    <a:pos x="69" y="151"/>
                  </a:cxn>
                  <a:cxn ang="0">
                    <a:pos x="40" y="146"/>
                  </a:cxn>
                  <a:cxn ang="0">
                    <a:pos x="19" y="132"/>
                  </a:cxn>
                  <a:cxn ang="0">
                    <a:pos x="5" y="108"/>
                  </a:cxn>
                  <a:cxn ang="0">
                    <a:pos x="0" y="77"/>
                  </a:cxn>
                  <a:cxn ang="0">
                    <a:pos x="6" y="42"/>
                  </a:cxn>
                  <a:cxn ang="0">
                    <a:pos x="22" y="18"/>
                  </a:cxn>
                  <a:cxn ang="0">
                    <a:pos x="44" y="4"/>
                  </a:cxn>
                  <a:cxn ang="0">
                    <a:pos x="69" y="0"/>
                  </a:cxn>
                  <a:cxn ang="0">
                    <a:pos x="96" y="5"/>
                  </a:cxn>
                  <a:cxn ang="0">
                    <a:pos x="116" y="19"/>
                  </a:cxn>
                  <a:cxn ang="0">
                    <a:pos x="127" y="41"/>
                  </a:cxn>
                  <a:cxn ang="0">
                    <a:pos x="131" y="69"/>
                  </a:cxn>
                  <a:cxn ang="0">
                    <a:pos x="131" y="85"/>
                  </a:cxn>
                  <a:cxn ang="0">
                    <a:pos x="33" y="85"/>
                  </a:cxn>
                  <a:cxn ang="0">
                    <a:pos x="97" y="46"/>
                  </a:cxn>
                  <a:cxn ang="0">
                    <a:pos x="92" y="35"/>
                  </a:cxn>
                  <a:cxn ang="0">
                    <a:pos x="82" y="28"/>
                  </a:cxn>
                  <a:cxn ang="0">
                    <a:pos x="69" y="25"/>
                  </a:cxn>
                  <a:cxn ang="0">
                    <a:pos x="56" y="28"/>
                  </a:cxn>
                  <a:cxn ang="0">
                    <a:pos x="46" y="35"/>
                  </a:cxn>
                  <a:cxn ang="0">
                    <a:pos x="38" y="46"/>
                  </a:cxn>
                  <a:cxn ang="0">
                    <a:pos x="33" y="60"/>
                  </a:cxn>
                  <a:cxn ang="0">
                    <a:pos x="99" y="60"/>
                  </a:cxn>
                  <a:cxn ang="0">
                    <a:pos x="97" y="46"/>
                  </a:cxn>
                </a:cxnLst>
                <a:rect l="0" t="0" r="r" b="b"/>
                <a:pathLst>
                  <a:path w="131" h="151">
                    <a:moveTo>
                      <a:pt x="33" y="85"/>
                    </a:moveTo>
                    <a:cubicBezTo>
                      <a:pt x="34" y="98"/>
                      <a:pt x="38" y="108"/>
                      <a:pt x="45" y="115"/>
                    </a:cubicBezTo>
                    <a:cubicBezTo>
                      <a:pt x="53" y="122"/>
                      <a:pt x="63" y="125"/>
                      <a:pt x="77" y="125"/>
                    </a:cubicBezTo>
                    <a:cubicBezTo>
                      <a:pt x="85" y="125"/>
                      <a:pt x="93" y="124"/>
                      <a:pt x="100" y="121"/>
                    </a:cubicBezTo>
                    <a:cubicBezTo>
                      <a:pt x="108" y="119"/>
                      <a:pt x="114" y="115"/>
                      <a:pt x="120" y="111"/>
                    </a:cubicBezTo>
                    <a:cubicBezTo>
                      <a:pt x="120" y="139"/>
                      <a:pt x="120" y="139"/>
                      <a:pt x="120" y="139"/>
                    </a:cubicBezTo>
                    <a:cubicBezTo>
                      <a:pt x="118" y="140"/>
                      <a:pt x="115" y="141"/>
                      <a:pt x="112" y="143"/>
                    </a:cubicBezTo>
                    <a:cubicBezTo>
                      <a:pt x="109" y="144"/>
                      <a:pt x="105" y="145"/>
                      <a:pt x="101" y="146"/>
                    </a:cubicBezTo>
                    <a:cubicBezTo>
                      <a:pt x="97" y="148"/>
                      <a:pt x="92" y="149"/>
                      <a:pt x="86" y="149"/>
                    </a:cubicBezTo>
                    <a:cubicBezTo>
                      <a:pt x="81" y="150"/>
                      <a:pt x="75" y="151"/>
                      <a:pt x="69" y="151"/>
                    </a:cubicBezTo>
                    <a:cubicBezTo>
                      <a:pt x="58" y="151"/>
                      <a:pt x="49" y="149"/>
                      <a:pt x="40" y="146"/>
                    </a:cubicBezTo>
                    <a:cubicBezTo>
                      <a:pt x="32" y="143"/>
                      <a:pt x="24" y="138"/>
                      <a:pt x="19" y="132"/>
                    </a:cubicBezTo>
                    <a:cubicBezTo>
                      <a:pt x="13" y="125"/>
                      <a:pt x="8" y="118"/>
                      <a:pt x="5" y="108"/>
                    </a:cubicBezTo>
                    <a:cubicBezTo>
                      <a:pt x="2" y="99"/>
                      <a:pt x="0" y="89"/>
                      <a:pt x="0" y="77"/>
                    </a:cubicBezTo>
                    <a:cubicBezTo>
                      <a:pt x="0" y="63"/>
                      <a:pt x="2" y="52"/>
                      <a:pt x="6" y="42"/>
                    </a:cubicBezTo>
                    <a:cubicBezTo>
                      <a:pt x="10" y="33"/>
                      <a:pt x="16" y="25"/>
                      <a:pt x="22" y="18"/>
                    </a:cubicBezTo>
                    <a:cubicBezTo>
                      <a:pt x="29" y="12"/>
                      <a:pt x="36" y="7"/>
                      <a:pt x="44" y="4"/>
                    </a:cubicBezTo>
                    <a:cubicBezTo>
                      <a:pt x="52" y="1"/>
                      <a:pt x="60" y="0"/>
                      <a:pt x="69" y="0"/>
                    </a:cubicBezTo>
                    <a:cubicBezTo>
                      <a:pt x="79" y="0"/>
                      <a:pt x="88" y="2"/>
                      <a:pt x="96" y="5"/>
                    </a:cubicBezTo>
                    <a:cubicBezTo>
                      <a:pt x="104" y="8"/>
                      <a:pt x="110" y="13"/>
                      <a:pt x="116" y="19"/>
                    </a:cubicBezTo>
                    <a:cubicBezTo>
                      <a:pt x="121" y="25"/>
                      <a:pt x="125" y="32"/>
                      <a:pt x="127" y="41"/>
                    </a:cubicBezTo>
                    <a:cubicBezTo>
                      <a:pt x="130" y="49"/>
                      <a:pt x="131" y="59"/>
                      <a:pt x="131" y="69"/>
                    </a:cubicBezTo>
                    <a:cubicBezTo>
                      <a:pt x="131" y="85"/>
                      <a:pt x="131" y="85"/>
                      <a:pt x="131" y="85"/>
                    </a:cubicBezTo>
                    <a:lnTo>
                      <a:pt x="33" y="85"/>
                    </a:lnTo>
                    <a:close/>
                    <a:moveTo>
                      <a:pt x="97" y="46"/>
                    </a:moveTo>
                    <a:cubicBezTo>
                      <a:pt x="96" y="42"/>
                      <a:pt x="94" y="38"/>
                      <a:pt x="92" y="35"/>
                    </a:cubicBezTo>
                    <a:cubicBezTo>
                      <a:pt x="89" y="32"/>
                      <a:pt x="86" y="30"/>
                      <a:pt x="82" y="28"/>
                    </a:cubicBezTo>
                    <a:cubicBezTo>
                      <a:pt x="79" y="26"/>
                      <a:pt x="74" y="25"/>
                      <a:pt x="69" y="25"/>
                    </a:cubicBezTo>
                    <a:cubicBezTo>
                      <a:pt x="64" y="25"/>
                      <a:pt x="60" y="26"/>
                      <a:pt x="56" y="28"/>
                    </a:cubicBezTo>
                    <a:cubicBezTo>
                      <a:pt x="52" y="29"/>
                      <a:pt x="49" y="32"/>
                      <a:pt x="46" y="35"/>
                    </a:cubicBezTo>
                    <a:cubicBezTo>
                      <a:pt x="43" y="38"/>
                      <a:pt x="40" y="42"/>
                      <a:pt x="38" y="46"/>
                    </a:cubicBezTo>
                    <a:cubicBezTo>
                      <a:pt x="36" y="50"/>
                      <a:pt x="34" y="55"/>
                      <a:pt x="33" y="60"/>
                    </a:cubicBezTo>
                    <a:cubicBezTo>
                      <a:pt x="99" y="60"/>
                      <a:pt x="99" y="60"/>
                      <a:pt x="99" y="60"/>
                    </a:cubicBezTo>
                    <a:cubicBezTo>
                      <a:pt x="99" y="55"/>
                      <a:pt x="98" y="51"/>
                      <a:pt x="97" y="4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43" name="Freeform 34">
                <a:extLst>
                  <a:ext uri="{FF2B5EF4-FFF2-40B4-BE49-F238E27FC236}">
                    <a16:creationId xmlns:a16="http://schemas.microsoft.com/office/drawing/2014/main" id="{9344833F-822A-48B5-B9C8-4297DB82FBED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6974969" y="6257723"/>
                <a:ext cx="64995" cy="114403"/>
              </a:xfrm>
              <a:custGeom>
                <a:avLst/>
                <a:gdLst/>
                <a:ahLst/>
                <a:cxnLst>
                  <a:cxn ang="0">
                    <a:pos x="80" y="32"/>
                  </a:cxn>
                  <a:cxn ang="0">
                    <a:pos x="75" y="31"/>
                  </a:cxn>
                  <a:cxn ang="0">
                    <a:pos x="70" y="29"/>
                  </a:cxn>
                  <a:cxn ang="0">
                    <a:pos x="64" y="29"/>
                  </a:cxn>
                  <a:cxn ang="0">
                    <a:pos x="52" y="32"/>
                  </a:cxn>
                  <a:cxn ang="0">
                    <a:pos x="42" y="41"/>
                  </a:cxn>
                  <a:cxn ang="0">
                    <a:pos x="35" y="54"/>
                  </a:cxn>
                  <a:cxn ang="0">
                    <a:pos x="33" y="73"/>
                  </a:cxn>
                  <a:cxn ang="0">
                    <a:pos x="33" y="146"/>
                  </a:cxn>
                  <a:cxn ang="0">
                    <a:pos x="0" y="146"/>
                  </a:cxn>
                  <a:cxn ang="0">
                    <a:pos x="0" y="2"/>
                  </a:cxn>
                  <a:cxn ang="0">
                    <a:pos x="33" y="2"/>
                  </a:cxn>
                  <a:cxn ang="0">
                    <a:pos x="33" y="30"/>
                  </a:cxn>
                  <a:cxn ang="0">
                    <a:pos x="33" y="30"/>
                  </a:cxn>
                  <a:cxn ang="0">
                    <a:pos x="40" y="17"/>
                  </a:cxn>
                  <a:cxn ang="0">
                    <a:pos x="49" y="7"/>
                  </a:cxn>
                  <a:cxn ang="0">
                    <a:pos x="59" y="2"/>
                  </a:cxn>
                  <a:cxn ang="0">
                    <a:pos x="70" y="0"/>
                  </a:cxn>
                  <a:cxn ang="0">
                    <a:pos x="77" y="0"/>
                  </a:cxn>
                  <a:cxn ang="0">
                    <a:pos x="83" y="2"/>
                  </a:cxn>
                  <a:cxn ang="0">
                    <a:pos x="83" y="34"/>
                  </a:cxn>
                  <a:cxn ang="0">
                    <a:pos x="80" y="32"/>
                  </a:cxn>
                </a:cxnLst>
                <a:rect l="0" t="0" r="r" b="b"/>
                <a:pathLst>
                  <a:path w="83" h="146">
                    <a:moveTo>
                      <a:pt x="80" y="32"/>
                    </a:moveTo>
                    <a:cubicBezTo>
                      <a:pt x="78" y="32"/>
                      <a:pt x="77" y="31"/>
                      <a:pt x="75" y="31"/>
                    </a:cubicBezTo>
                    <a:cubicBezTo>
                      <a:pt x="73" y="30"/>
                      <a:pt x="71" y="30"/>
                      <a:pt x="70" y="29"/>
                    </a:cubicBezTo>
                    <a:cubicBezTo>
                      <a:pt x="68" y="29"/>
                      <a:pt x="66" y="29"/>
                      <a:pt x="64" y="29"/>
                    </a:cubicBezTo>
                    <a:cubicBezTo>
                      <a:pt x="60" y="29"/>
                      <a:pt x="56" y="30"/>
                      <a:pt x="52" y="32"/>
                    </a:cubicBezTo>
                    <a:cubicBezTo>
                      <a:pt x="48" y="34"/>
                      <a:pt x="45" y="37"/>
                      <a:pt x="42" y="41"/>
                    </a:cubicBezTo>
                    <a:cubicBezTo>
                      <a:pt x="39" y="44"/>
                      <a:pt x="37" y="49"/>
                      <a:pt x="35" y="54"/>
                    </a:cubicBezTo>
                    <a:cubicBezTo>
                      <a:pt x="34" y="60"/>
                      <a:pt x="33" y="66"/>
                      <a:pt x="33" y="73"/>
                    </a:cubicBezTo>
                    <a:cubicBezTo>
                      <a:pt x="33" y="146"/>
                      <a:pt x="33" y="146"/>
                      <a:pt x="33" y="146"/>
                    </a:cubicBezTo>
                    <a:cubicBezTo>
                      <a:pt x="0" y="146"/>
                      <a:pt x="0" y="146"/>
                      <a:pt x="0" y="14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33" y="2"/>
                      <a:pt x="33" y="2"/>
                      <a:pt x="33" y="2"/>
                    </a:cubicBezTo>
                    <a:cubicBezTo>
                      <a:pt x="33" y="30"/>
                      <a:pt x="33" y="30"/>
                      <a:pt x="33" y="30"/>
                    </a:cubicBezTo>
                    <a:cubicBezTo>
                      <a:pt x="33" y="30"/>
                      <a:pt x="33" y="30"/>
                      <a:pt x="33" y="30"/>
                    </a:cubicBezTo>
                    <a:cubicBezTo>
                      <a:pt x="35" y="25"/>
                      <a:pt x="37" y="20"/>
                      <a:pt x="40" y="17"/>
                    </a:cubicBezTo>
                    <a:cubicBezTo>
                      <a:pt x="43" y="13"/>
                      <a:pt x="46" y="10"/>
                      <a:pt x="49" y="7"/>
                    </a:cubicBezTo>
                    <a:cubicBezTo>
                      <a:pt x="52" y="5"/>
                      <a:pt x="55" y="3"/>
                      <a:pt x="59" y="2"/>
                    </a:cubicBezTo>
                    <a:cubicBezTo>
                      <a:pt x="63" y="0"/>
                      <a:pt x="66" y="0"/>
                      <a:pt x="70" y="0"/>
                    </a:cubicBezTo>
                    <a:cubicBezTo>
                      <a:pt x="73" y="0"/>
                      <a:pt x="75" y="0"/>
                      <a:pt x="77" y="0"/>
                    </a:cubicBezTo>
                    <a:cubicBezTo>
                      <a:pt x="79" y="1"/>
                      <a:pt x="81" y="1"/>
                      <a:pt x="83" y="2"/>
                    </a:cubicBezTo>
                    <a:cubicBezTo>
                      <a:pt x="83" y="34"/>
                      <a:pt x="83" y="34"/>
                      <a:pt x="83" y="34"/>
                    </a:cubicBezTo>
                    <a:cubicBezTo>
                      <a:pt x="82" y="33"/>
                      <a:pt x="81" y="33"/>
                      <a:pt x="80" y="3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28844132-490A-472D-AE5C-2959DE4097AB}"/>
                </a:ext>
              </a:extLst>
            </p:cNvPr>
            <p:cNvGrpSpPr/>
            <p:nvPr/>
          </p:nvGrpSpPr>
          <p:grpSpPr bwMode="black">
            <a:xfrm>
              <a:off x="6803199" y="2526022"/>
              <a:ext cx="915643" cy="323947"/>
              <a:chOff x="7376591" y="6134773"/>
              <a:chExt cx="919129" cy="336446"/>
            </a:xfrm>
            <a:grpFill/>
            <a:effectLst/>
          </p:grpSpPr>
          <p:sp>
            <p:nvSpPr>
              <p:cNvPr id="126" name="Freeform 24">
                <a:extLst>
                  <a:ext uri="{FF2B5EF4-FFF2-40B4-BE49-F238E27FC236}">
                    <a16:creationId xmlns:a16="http://schemas.microsoft.com/office/drawing/2014/main" id="{EA2C2A8F-B145-4502-8851-A97B6F6CAEA8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7984332" y="6141379"/>
                <a:ext cx="40319" cy="39180"/>
              </a:xfrm>
              <a:custGeom>
                <a:avLst/>
                <a:gdLst/>
                <a:ahLst/>
                <a:cxnLst>
                  <a:cxn ang="0">
                    <a:pos x="21" y="0"/>
                  </a:cxn>
                  <a:cxn ang="0">
                    <a:pos x="75" y="25"/>
                  </a:cxn>
                  <a:cxn ang="0">
                    <a:pos x="50" y="73"/>
                  </a:cxn>
                  <a:cxn ang="0">
                    <a:pos x="0" y="48"/>
                  </a:cxn>
                  <a:cxn ang="0">
                    <a:pos x="21" y="0"/>
                  </a:cxn>
                </a:cxnLst>
                <a:rect l="0" t="0" r="r" b="b"/>
                <a:pathLst>
                  <a:path w="75" h="73">
                    <a:moveTo>
                      <a:pt x="21" y="0"/>
                    </a:moveTo>
                    <a:cubicBezTo>
                      <a:pt x="39" y="8"/>
                      <a:pt x="57" y="16"/>
                      <a:pt x="75" y="25"/>
                    </a:cubicBezTo>
                    <a:cubicBezTo>
                      <a:pt x="66" y="41"/>
                      <a:pt x="58" y="57"/>
                      <a:pt x="50" y="73"/>
                    </a:cubicBezTo>
                    <a:cubicBezTo>
                      <a:pt x="33" y="64"/>
                      <a:pt x="16" y="56"/>
                      <a:pt x="0" y="48"/>
                    </a:cubicBezTo>
                    <a:cubicBezTo>
                      <a:pt x="7" y="32"/>
                      <a:pt x="14" y="16"/>
                      <a:pt x="21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27" name="Freeform 25">
                <a:extLst>
                  <a:ext uri="{FF2B5EF4-FFF2-40B4-BE49-F238E27FC236}">
                    <a16:creationId xmlns:a16="http://schemas.microsoft.com/office/drawing/2014/main" id="{815E7882-A35B-4821-AAC3-3A205266C6C1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8116906" y="6158463"/>
                <a:ext cx="39863" cy="39408"/>
              </a:xfrm>
              <a:custGeom>
                <a:avLst/>
                <a:gdLst/>
                <a:ahLst/>
                <a:cxnLst>
                  <a:cxn ang="0">
                    <a:pos x="21" y="0"/>
                  </a:cxn>
                  <a:cxn ang="0">
                    <a:pos x="74" y="25"/>
                  </a:cxn>
                  <a:cxn ang="0">
                    <a:pos x="49" y="73"/>
                  </a:cxn>
                  <a:cxn ang="0">
                    <a:pos x="0" y="44"/>
                  </a:cxn>
                  <a:cxn ang="0">
                    <a:pos x="21" y="0"/>
                  </a:cxn>
                </a:cxnLst>
                <a:rect l="0" t="0" r="r" b="b"/>
                <a:pathLst>
                  <a:path w="74" h="73">
                    <a:moveTo>
                      <a:pt x="21" y="0"/>
                    </a:moveTo>
                    <a:cubicBezTo>
                      <a:pt x="39" y="9"/>
                      <a:pt x="56" y="17"/>
                      <a:pt x="74" y="25"/>
                    </a:cubicBezTo>
                    <a:cubicBezTo>
                      <a:pt x="66" y="41"/>
                      <a:pt x="58" y="57"/>
                      <a:pt x="49" y="73"/>
                    </a:cubicBezTo>
                    <a:cubicBezTo>
                      <a:pt x="33" y="64"/>
                      <a:pt x="16" y="54"/>
                      <a:pt x="0" y="44"/>
                    </a:cubicBezTo>
                    <a:cubicBezTo>
                      <a:pt x="7" y="30"/>
                      <a:pt x="14" y="15"/>
                      <a:pt x="21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28" name="Freeform 26">
                <a:extLst>
                  <a:ext uri="{FF2B5EF4-FFF2-40B4-BE49-F238E27FC236}">
                    <a16:creationId xmlns:a16="http://schemas.microsoft.com/office/drawing/2014/main" id="{80A3E8F1-350F-4D14-81B3-5EC4368EC2B3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8017134" y="6172131"/>
                <a:ext cx="40319" cy="39180"/>
              </a:xfrm>
              <a:custGeom>
                <a:avLst/>
                <a:gdLst/>
                <a:ahLst/>
                <a:cxnLst>
                  <a:cxn ang="0">
                    <a:pos x="21" y="0"/>
                  </a:cxn>
                  <a:cxn ang="0">
                    <a:pos x="75" y="25"/>
                  </a:cxn>
                  <a:cxn ang="0">
                    <a:pos x="50" y="73"/>
                  </a:cxn>
                  <a:cxn ang="0">
                    <a:pos x="0" y="44"/>
                  </a:cxn>
                  <a:cxn ang="0">
                    <a:pos x="21" y="0"/>
                  </a:cxn>
                </a:cxnLst>
                <a:rect l="0" t="0" r="r" b="b"/>
                <a:pathLst>
                  <a:path w="75" h="73">
                    <a:moveTo>
                      <a:pt x="21" y="0"/>
                    </a:moveTo>
                    <a:cubicBezTo>
                      <a:pt x="39" y="9"/>
                      <a:pt x="57" y="17"/>
                      <a:pt x="75" y="25"/>
                    </a:cubicBezTo>
                    <a:cubicBezTo>
                      <a:pt x="67" y="41"/>
                      <a:pt x="58" y="57"/>
                      <a:pt x="50" y="73"/>
                    </a:cubicBezTo>
                    <a:cubicBezTo>
                      <a:pt x="34" y="64"/>
                      <a:pt x="17" y="54"/>
                      <a:pt x="0" y="44"/>
                    </a:cubicBezTo>
                    <a:cubicBezTo>
                      <a:pt x="7" y="30"/>
                      <a:pt x="14" y="15"/>
                      <a:pt x="21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29" name="Freeform 27">
                <a:extLst>
                  <a:ext uri="{FF2B5EF4-FFF2-40B4-BE49-F238E27FC236}">
                    <a16:creationId xmlns:a16="http://schemas.microsoft.com/office/drawing/2014/main" id="{BE54526B-1D68-4129-8AF7-51C659608568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8077498" y="6174181"/>
                <a:ext cx="39863" cy="39408"/>
              </a:xfrm>
              <a:custGeom>
                <a:avLst/>
                <a:gdLst/>
                <a:ahLst/>
                <a:cxnLst>
                  <a:cxn ang="0">
                    <a:pos x="21" y="0"/>
                  </a:cxn>
                  <a:cxn ang="0">
                    <a:pos x="74" y="25"/>
                  </a:cxn>
                  <a:cxn ang="0">
                    <a:pos x="50" y="73"/>
                  </a:cxn>
                  <a:cxn ang="0">
                    <a:pos x="0" y="48"/>
                  </a:cxn>
                  <a:cxn ang="0">
                    <a:pos x="21" y="0"/>
                  </a:cxn>
                </a:cxnLst>
                <a:rect l="0" t="0" r="r" b="b"/>
                <a:pathLst>
                  <a:path w="74" h="73">
                    <a:moveTo>
                      <a:pt x="21" y="0"/>
                    </a:moveTo>
                    <a:cubicBezTo>
                      <a:pt x="39" y="8"/>
                      <a:pt x="57" y="17"/>
                      <a:pt x="74" y="25"/>
                    </a:cubicBezTo>
                    <a:cubicBezTo>
                      <a:pt x="66" y="41"/>
                      <a:pt x="58" y="57"/>
                      <a:pt x="50" y="73"/>
                    </a:cubicBezTo>
                    <a:cubicBezTo>
                      <a:pt x="33" y="65"/>
                      <a:pt x="16" y="56"/>
                      <a:pt x="0" y="48"/>
                    </a:cubicBezTo>
                    <a:cubicBezTo>
                      <a:pt x="7" y="32"/>
                      <a:pt x="14" y="16"/>
                      <a:pt x="21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30" name="Freeform 28">
                <a:extLst>
                  <a:ext uri="{FF2B5EF4-FFF2-40B4-BE49-F238E27FC236}">
                    <a16:creationId xmlns:a16="http://schemas.microsoft.com/office/drawing/2014/main" id="{452E79FD-88F5-4F4E-AE08-DFE3A17E80F4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7977726" y="6187620"/>
                <a:ext cx="40546" cy="39408"/>
              </a:xfrm>
              <a:custGeom>
                <a:avLst/>
                <a:gdLst/>
                <a:ahLst/>
                <a:cxnLst>
                  <a:cxn ang="0">
                    <a:pos x="21" y="0"/>
                  </a:cxn>
                  <a:cxn ang="0">
                    <a:pos x="75" y="25"/>
                  </a:cxn>
                  <a:cxn ang="0">
                    <a:pos x="50" y="73"/>
                  </a:cxn>
                  <a:cxn ang="0">
                    <a:pos x="0" y="48"/>
                  </a:cxn>
                  <a:cxn ang="0">
                    <a:pos x="21" y="0"/>
                  </a:cxn>
                </a:cxnLst>
                <a:rect l="0" t="0" r="r" b="b"/>
                <a:pathLst>
                  <a:path w="75" h="73">
                    <a:moveTo>
                      <a:pt x="21" y="0"/>
                    </a:moveTo>
                    <a:cubicBezTo>
                      <a:pt x="39" y="8"/>
                      <a:pt x="57" y="17"/>
                      <a:pt x="75" y="25"/>
                    </a:cubicBezTo>
                    <a:cubicBezTo>
                      <a:pt x="67" y="41"/>
                      <a:pt x="59" y="57"/>
                      <a:pt x="50" y="73"/>
                    </a:cubicBezTo>
                    <a:cubicBezTo>
                      <a:pt x="34" y="65"/>
                      <a:pt x="17" y="56"/>
                      <a:pt x="0" y="48"/>
                    </a:cubicBezTo>
                    <a:cubicBezTo>
                      <a:pt x="7" y="32"/>
                      <a:pt x="14" y="16"/>
                      <a:pt x="21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31" name="Freeform 29">
                <a:extLst>
                  <a:ext uri="{FF2B5EF4-FFF2-40B4-BE49-F238E27FC236}">
                    <a16:creationId xmlns:a16="http://schemas.microsoft.com/office/drawing/2014/main" id="{89C588D0-22C2-48C2-B13F-68CDA4A4500A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7376591" y="6239329"/>
                <a:ext cx="159452" cy="231890"/>
              </a:xfrm>
              <a:custGeom>
                <a:avLst/>
                <a:gdLst/>
                <a:ahLst/>
                <a:cxnLst>
                  <a:cxn ang="0">
                    <a:pos x="293" y="196"/>
                  </a:cxn>
                  <a:cxn ang="0">
                    <a:pos x="114" y="236"/>
                  </a:cxn>
                  <a:cxn ang="0">
                    <a:pos x="131" y="430"/>
                  </a:cxn>
                  <a:cxn ang="0">
                    <a:pos x="129" y="430"/>
                  </a:cxn>
                  <a:cxn ang="0">
                    <a:pos x="237" y="142"/>
                  </a:cxn>
                  <a:cxn ang="0">
                    <a:pos x="237" y="140"/>
                  </a:cxn>
                  <a:cxn ang="0">
                    <a:pos x="218" y="119"/>
                  </a:cxn>
                  <a:cxn ang="0">
                    <a:pos x="170" y="104"/>
                  </a:cxn>
                  <a:cxn ang="0">
                    <a:pos x="135" y="123"/>
                  </a:cxn>
                  <a:cxn ang="0">
                    <a:pos x="126" y="119"/>
                  </a:cxn>
                  <a:cxn ang="0">
                    <a:pos x="293" y="196"/>
                  </a:cxn>
                </a:cxnLst>
                <a:rect l="0" t="0" r="r" b="b"/>
                <a:pathLst>
                  <a:path w="296" h="430">
                    <a:moveTo>
                      <a:pt x="293" y="196"/>
                    </a:moveTo>
                    <a:cubicBezTo>
                      <a:pt x="222" y="194"/>
                      <a:pt x="147" y="199"/>
                      <a:pt x="114" y="236"/>
                    </a:cubicBezTo>
                    <a:cubicBezTo>
                      <a:pt x="114" y="300"/>
                      <a:pt x="163" y="369"/>
                      <a:pt x="131" y="430"/>
                    </a:cubicBezTo>
                    <a:cubicBezTo>
                      <a:pt x="131" y="430"/>
                      <a:pt x="130" y="430"/>
                      <a:pt x="129" y="430"/>
                    </a:cubicBezTo>
                    <a:cubicBezTo>
                      <a:pt x="107" y="295"/>
                      <a:pt x="0" y="144"/>
                      <a:pt x="237" y="142"/>
                    </a:cubicBezTo>
                    <a:cubicBezTo>
                      <a:pt x="237" y="141"/>
                      <a:pt x="237" y="141"/>
                      <a:pt x="237" y="140"/>
                    </a:cubicBezTo>
                    <a:cubicBezTo>
                      <a:pt x="231" y="133"/>
                      <a:pt x="224" y="126"/>
                      <a:pt x="218" y="119"/>
                    </a:cubicBezTo>
                    <a:cubicBezTo>
                      <a:pt x="202" y="112"/>
                      <a:pt x="196" y="104"/>
                      <a:pt x="170" y="104"/>
                    </a:cubicBezTo>
                    <a:cubicBezTo>
                      <a:pt x="159" y="110"/>
                      <a:pt x="143" y="127"/>
                      <a:pt x="135" y="123"/>
                    </a:cubicBezTo>
                    <a:cubicBezTo>
                      <a:pt x="132" y="122"/>
                      <a:pt x="129" y="120"/>
                      <a:pt x="126" y="119"/>
                    </a:cubicBezTo>
                    <a:cubicBezTo>
                      <a:pt x="179" y="0"/>
                      <a:pt x="296" y="71"/>
                      <a:pt x="293" y="19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32" name="Freeform 30">
                <a:extLst>
                  <a:ext uri="{FF2B5EF4-FFF2-40B4-BE49-F238E27FC236}">
                    <a16:creationId xmlns:a16="http://schemas.microsoft.com/office/drawing/2014/main" id="{D172E4E3-6254-4E46-99C8-E07BF9744B41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7545838" y="6134773"/>
                <a:ext cx="749882" cy="298633"/>
              </a:xfrm>
              <a:custGeom>
                <a:avLst/>
                <a:gdLst/>
                <a:ahLst/>
                <a:cxnLst>
                  <a:cxn ang="0">
                    <a:pos x="981" y="334"/>
                  </a:cxn>
                  <a:cxn ang="0">
                    <a:pos x="1113" y="334"/>
                  </a:cxn>
                  <a:cxn ang="0">
                    <a:pos x="1102" y="184"/>
                  </a:cxn>
                  <a:cxn ang="0">
                    <a:pos x="1102" y="188"/>
                  </a:cxn>
                  <a:cxn ang="0">
                    <a:pos x="1136" y="334"/>
                  </a:cxn>
                  <a:cxn ang="0">
                    <a:pos x="1344" y="213"/>
                  </a:cxn>
                  <a:cxn ang="0">
                    <a:pos x="1392" y="390"/>
                  </a:cxn>
                  <a:cxn ang="0">
                    <a:pos x="1253" y="351"/>
                  </a:cxn>
                  <a:cxn ang="0">
                    <a:pos x="1000" y="390"/>
                  </a:cxn>
                  <a:cxn ang="0">
                    <a:pos x="894" y="369"/>
                  </a:cxn>
                  <a:cxn ang="0">
                    <a:pos x="850" y="390"/>
                  </a:cxn>
                  <a:cxn ang="0">
                    <a:pos x="739" y="371"/>
                  </a:cxn>
                  <a:cxn ang="0">
                    <a:pos x="645" y="390"/>
                  </a:cxn>
                  <a:cxn ang="0">
                    <a:pos x="453" y="267"/>
                  </a:cxn>
                  <a:cxn ang="0">
                    <a:pos x="297" y="390"/>
                  </a:cxn>
                  <a:cxn ang="0">
                    <a:pos x="155" y="545"/>
                  </a:cxn>
                  <a:cxn ang="0">
                    <a:pos x="52" y="526"/>
                  </a:cxn>
                  <a:cxn ang="0">
                    <a:pos x="0" y="505"/>
                  </a:cxn>
                  <a:cxn ang="0">
                    <a:pos x="4" y="493"/>
                  </a:cxn>
                  <a:cxn ang="0">
                    <a:pos x="113" y="507"/>
                  </a:cxn>
                  <a:cxn ang="0">
                    <a:pos x="272" y="326"/>
                  </a:cxn>
                  <a:cxn ang="0">
                    <a:pos x="226" y="252"/>
                  </a:cxn>
                  <a:cxn ang="0">
                    <a:pos x="246" y="202"/>
                  </a:cxn>
                  <a:cxn ang="0">
                    <a:pos x="257" y="211"/>
                  </a:cxn>
                  <a:cxn ang="0">
                    <a:pos x="297" y="334"/>
                  </a:cxn>
                  <a:cxn ang="0">
                    <a:pos x="424" y="302"/>
                  </a:cxn>
                  <a:cxn ang="0">
                    <a:pos x="384" y="221"/>
                  </a:cxn>
                  <a:cxn ang="0">
                    <a:pos x="376" y="230"/>
                  </a:cxn>
                  <a:cxn ang="0">
                    <a:pos x="318" y="181"/>
                  </a:cxn>
                  <a:cxn ang="0">
                    <a:pos x="522" y="0"/>
                  </a:cxn>
                  <a:cxn ang="0">
                    <a:pos x="522" y="56"/>
                  </a:cxn>
                  <a:cxn ang="0">
                    <a:pos x="359" y="121"/>
                  </a:cxn>
                  <a:cxn ang="0">
                    <a:pos x="420" y="177"/>
                  </a:cxn>
                  <a:cxn ang="0">
                    <a:pos x="582" y="334"/>
                  </a:cxn>
                  <a:cxn ang="0">
                    <a:pos x="712" y="328"/>
                  </a:cxn>
                  <a:cxn ang="0">
                    <a:pos x="731" y="242"/>
                  </a:cxn>
                  <a:cxn ang="0">
                    <a:pos x="735" y="244"/>
                  </a:cxn>
                  <a:cxn ang="0">
                    <a:pos x="825" y="334"/>
                  </a:cxn>
                  <a:cxn ang="0">
                    <a:pos x="866" y="328"/>
                  </a:cxn>
                  <a:cxn ang="0">
                    <a:pos x="885" y="242"/>
                  </a:cxn>
                  <a:cxn ang="0">
                    <a:pos x="887" y="246"/>
                  </a:cxn>
                  <a:cxn ang="0">
                    <a:pos x="954" y="332"/>
                  </a:cxn>
                  <a:cxn ang="0">
                    <a:pos x="935" y="257"/>
                  </a:cxn>
                  <a:cxn ang="0">
                    <a:pos x="956" y="221"/>
                  </a:cxn>
                  <a:cxn ang="0">
                    <a:pos x="958" y="221"/>
                  </a:cxn>
                  <a:cxn ang="0">
                    <a:pos x="981" y="334"/>
                  </a:cxn>
                  <a:cxn ang="0">
                    <a:pos x="1357" y="330"/>
                  </a:cxn>
                  <a:cxn ang="0">
                    <a:pos x="1324" y="259"/>
                  </a:cxn>
                  <a:cxn ang="0">
                    <a:pos x="1284" y="298"/>
                  </a:cxn>
                  <a:cxn ang="0">
                    <a:pos x="1357" y="330"/>
                  </a:cxn>
                </a:cxnLst>
                <a:rect l="0" t="0" r="r" b="b"/>
                <a:pathLst>
                  <a:path w="1392" h="554">
                    <a:moveTo>
                      <a:pt x="981" y="334"/>
                    </a:moveTo>
                    <a:cubicBezTo>
                      <a:pt x="1025" y="334"/>
                      <a:pt x="1069" y="334"/>
                      <a:pt x="1113" y="334"/>
                    </a:cubicBezTo>
                    <a:cubicBezTo>
                      <a:pt x="1113" y="258"/>
                      <a:pt x="1048" y="238"/>
                      <a:pt x="1102" y="184"/>
                    </a:cubicBezTo>
                    <a:cubicBezTo>
                      <a:pt x="1102" y="186"/>
                      <a:pt x="1102" y="187"/>
                      <a:pt x="1102" y="188"/>
                    </a:cubicBezTo>
                    <a:cubicBezTo>
                      <a:pt x="1136" y="217"/>
                      <a:pt x="1137" y="270"/>
                      <a:pt x="1136" y="334"/>
                    </a:cubicBezTo>
                    <a:cubicBezTo>
                      <a:pt x="1259" y="335"/>
                      <a:pt x="1246" y="228"/>
                      <a:pt x="1344" y="213"/>
                    </a:cubicBezTo>
                    <a:cubicBezTo>
                      <a:pt x="1367" y="281"/>
                      <a:pt x="1392" y="283"/>
                      <a:pt x="1392" y="390"/>
                    </a:cubicBezTo>
                    <a:cubicBezTo>
                      <a:pt x="1314" y="391"/>
                      <a:pt x="1302" y="366"/>
                      <a:pt x="1253" y="351"/>
                    </a:cubicBezTo>
                    <a:cubicBezTo>
                      <a:pt x="1213" y="406"/>
                      <a:pt x="1094" y="390"/>
                      <a:pt x="1000" y="390"/>
                    </a:cubicBezTo>
                    <a:cubicBezTo>
                      <a:pt x="959" y="390"/>
                      <a:pt x="910" y="394"/>
                      <a:pt x="894" y="369"/>
                    </a:cubicBezTo>
                    <a:cubicBezTo>
                      <a:pt x="881" y="377"/>
                      <a:pt x="869" y="386"/>
                      <a:pt x="850" y="390"/>
                    </a:cubicBezTo>
                    <a:cubicBezTo>
                      <a:pt x="805" y="400"/>
                      <a:pt x="763" y="383"/>
                      <a:pt x="739" y="371"/>
                    </a:cubicBezTo>
                    <a:cubicBezTo>
                      <a:pt x="714" y="387"/>
                      <a:pt x="690" y="390"/>
                      <a:pt x="645" y="390"/>
                    </a:cubicBezTo>
                    <a:cubicBezTo>
                      <a:pt x="509" y="390"/>
                      <a:pt x="525" y="322"/>
                      <a:pt x="453" y="267"/>
                    </a:cubicBezTo>
                    <a:cubicBezTo>
                      <a:pt x="454" y="357"/>
                      <a:pt x="389" y="392"/>
                      <a:pt x="297" y="390"/>
                    </a:cubicBezTo>
                    <a:cubicBezTo>
                      <a:pt x="298" y="458"/>
                      <a:pt x="211" y="533"/>
                      <a:pt x="155" y="545"/>
                    </a:cubicBezTo>
                    <a:cubicBezTo>
                      <a:pt x="115" y="554"/>
                      <a:pt x="77" y="536"/>
                      <a:pt x="52" y="526"/>
                    </a:cubicBezTo>
                    <a:cubicBezTo>
                      <a:pt x="34" y="519"/>
                      <a:pt x="17" y="512"/>
                      <a:pt x="0" y="505"/>
                    </a:cubicBezTo>
                    <a:cubicBezTo>
                      <a:pt x="1" y="501"/>
                      <a:pt x="2" y="497"/>
                      <a:pt x="4" y="493"/>
                    </a:cubicBezTo>
                    <a:cubicBezTo>
                      <a:pt x="31" y="502"/>
                      <a:pt x="76" y="515"/>
                      <a:pt x="113" y="507"/>
                    </a:cubicBezTo>
                    <a:cubicBezTo>
                      <a:pt x="179" y="493"/>
                      <a:pt x="290" y="419"/>
                      <a:pt x="272" y="326"/>
                    </a:cubicBezTo>
                    <a:cubicBezTo>
                      <a:pt x="267" y="297"/>
                      <a:pt x="242" y="272"/>
                      <a:pt x="226" y="252"/>
                    </a:cubicBezTo>
                    <a:cubicBezTo>
                      <a:pt x="233" y="235"/>
                      <a:pt x="239" y="218"/>
                      <a:pt x="246" y="202"/>
                    </a:cubicBezTo>
                    <a:cubicBezTo>
                      <a:pt x="249" y="205"/>
                      <a:pt x="253" y="208"/>
                      <a:pt x="257" y="211"/>
                    </a:cubicBezTo>
                    <a:cubicBezTo>
                      <a:pt x="276" y="251"/>
                      <a:pt x="297" y="267"/>
                      <a:pt x="297" y="334"/>
                    </a:cubicBezTo>
                    <a:cubicBezTo>
                      <a:pt x="347" y="336"/>
                      <a:pt x="404" y="329"/>
                      <a:pt x="424" y="302"/>
                    </a:cubicBezTo>
                    <a:cubicBezTo>
                      <a:pt x="451" y="266"/>
                      <a:pt x="412" y="228"/>
                      <a:pt x="384" y="221"/>
                    </a:cubicBezTo>
                    <a:cubicBezTo>
                      <a:pt x="381" y="224"/>
                      <a:pt x="379" y="227"/>
                      <a:pt x="376" y="230"/>
                    </a:cubicBezTo>
                    <a:cubicBezTo>
                      <a:pt x="354" y="217"/>
                      <a:pt x="335" y="200"/>
                      <a:pt x="318" y="181"/>
                    </a:cubicBezTo>
                    <a:cubicBezTo>
                      <a:pt x="317" y="59"/>
                      <a:pt x="430" y="25"/>
                      <a:pt x="522" y="0"/>
                    </a:cubicBezTo>
                    <a:cubicBezTo>
                      <a:pt x="522" y="19"/>
                      <a:pt x="522" y="37"/>
                      <a:pt x="522" y="56"/>
                    </a:cubicBezTo>
                    <a:cubicBezTo>
                      <a:pt x="482" y="65"/>
                      <a:pt x="381" y="95"/>
                      <a:pt x="359" y="121"/>
                    </a:cubicBezTo>
                    <a:cubicBezTo>
                      <a:pt x="364" y="147"/>
                      <a:pt x="402" y="162"/>
                      <a:pt x="420" y="177"/>
                    </a:cubicBezTo>
                    <a:cubicBezTo>
                      <a:pt x="460" y="207"/>
                      <a:pt x="546" y="325"/>
                      <a:pt x="582" y="334"/>
                    </a:cubicBezTo>
                    <a:cubicBezTo>
                      <a:pt x="603" y="340"/>
                      <a:pt x="701" y="336"/>
                      <a:pt x="712" y="328"/>
                    </a:cubicBezTo>
                    <a:cubicBezTo>
                      <a:pt x="729" y="317"/>
                      <a:pt x="723" y="263"/>
                      <a:pt x="731" y="242"/>
                    </a:cubicBezTo>
                    <a:cubicBezTo>
                      <a:pt x="733" y="243"/>
                      <a:pt x="734" y="243"/>
                      <a:pt x="735" y="244"/>
                    </a:cubicBezTo>
                    <a:cubicBezTo>
                      <a:pt x="743" y="294"/>
                      <a:pt x="764" y="334"/>
                      <a:pt x="825" y="334"/>
                    </a:cubicBezTo>
                    <a:cubicBezTo>
                      <a:pt x="841" y="334"/>
                      <a:pt x="856" y="335"/>
                      <a:pt x="866" y="328"/>
                    </a:cubicBezTo>
                    <a:cubicBezTo>
                      <a:pt x="883" y="317"/>
                      <a:pt x="877" y="263"/>
                      <a:pt x="885" y="242"/>
                    </a:cubicBezTo>
                    <a:cubicBezTo>
                      <a:pt x="885" y="243"/>
                      <a:pt x="886" y="245"/>
                      <a:pt x="887" y="246"/>
                    </a:cubicBezTo>
                    <a:cubicBezTo>
                      <a:pt x="899" y="274"/>
                      <a:pt x="903" y="354"/>
                      <a:pt x="954" y="332"/>
                    </a:cubicBezTo>
                    <a:cubicBezTo>
                      <a:pt x="983" y="318"/>
                      <a:pt x="946" y="266"/>
                      <a:pt x="935" y="257"/>
                    </a:cubicBezTo>
                    <a:cubicBezTo>
                      <a:pt x="942" y="245"/>
                      <a:pt x="949" y="233"/>
                      <a:pt x="956" y="221"/>
                    </a:cubicBezTo>
                    <a:cubicBezTo>
                      <a:pt x="957" y="221"/>
                      <a:pt x="957" y="221"/>
                      <a:pt x="958" y="221"/>
                    </a:cubicBezTo>
                    <a:cubicBezTo>
                      <a:pt x="970" y="255"/>
                      <a:pt x="981" y="280"/>
                      <a:pt x="981" y="334"/>
                    </a:cubicBezTo>
                    <a:close/>
                    <a:moveTo>
                      <a:pt x="1357" y="330"/>
                    </a:moveTo>
                    <a:cubicBezTo>
                      <a:pt x="1356" y="303"/>
                      <a:pt x="1340" y="274"/>
                      <a:pt x="1324" y="259"/>
                    </a:cubicBezTo>
                    <a:cubicBezTo>
                      <a:pt x="1311" y="262"/>
                      <a:pt x="1274" y="291"/>
                      <a:pt x="1284" y="298"/>
                    </a:cubicBezTo>
                    <a:cubicBezTo>
                      <a:pt x="1298" y="316"/>
                      <a:pt x="1327" y="329"/>
                      <a:pt x="1357" y="33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2B4B3CD8-AECF-4B45-BD84-11C88307BDC6}"/>
                </a:ext>
              </a:extLst>
            </p:cNvPr>
            <p:cNvGrpSpPr/>
            <p:nvPr/>
          </p:nvGrpSpPr>
          <p:grpSpPr bwMode="black">
            <a:xfrm>
              <a:off x="7910530" y="4706745"/>
              <a:ext cx="712165" cy="180546"/>
              <a:chOff x="420233" y="6191684"/>
              <a:chExt cx="714879" cy="187513"/>
            </a:xfrm>
            <a:grpFill/>
            <a:effectLst/>
          </p:grpSpPr>
          <p:sp>
            <p:nvSpPr>
              <p:cNvPr id="114" name="Freeform 20">
                <a:extLst>
                  <a:ext uri="{FF2B5EF4-FFF2-40B4-BE49-F238E27FC236}">
                    <a16:creationId xmlns:a16="http://schemas.microsoft.com/office/drawing/2014/main" id="{BFAD4EB4-6882-417F-AA79-E704175F43B7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420233" y="6223203"/>
                <a:ext cx="114883" cy="155994"/>
              </a:xfrm>
              <a:custGeom>
                <a:avLst/>
                <a:gdLst/>
                <a:ahLst/>
                <a:cxnLst>
                  <a:cxn ang="0">
                    <a:pos x="253" y="323"/>
                  </a:cxn>
                  <a:cxn ang="0">
                    <a:pos x="253" y="271"/>
                  </a:cxn>
                  <a:cxn ang="0">
                    <a:pos x="214" y="289"/>
                  </a:cxn>
                  <a:cxn ang="0">
                    <a:pos x="168" y="295"/>
                  </a:cxn>
                  <a:cxn ang="0">
                    <a:pos x="123" y="286"/>
                  </a:cxn>
                  <a:cxn ang="0">
                    <a:pos x="88" y="263"/>
                  </a:cxn>
                  <a:cxn ang="0">
                    <a:pos x="66" y="225"/>
                  </a:cxn>
                  <a:cxn ang="0">
                    <a:pos x="58" y="175"/>
                  </a:cxn>
                  <a:cxn ang="0">
                    <a:pos x="67" y="121"/>
                  </a:cxn>
                  <a:cxn ang="0">
                    <a:pos x="92" y="82"/>
                  </a:cxn>
                  <a:cxn ang="0">
                    <a:pos x="129" y="57"/>
                  </a:cxn>
                  <a:cxn ang="0">
                    <a:pos x="174" y="49"/>
                  </a:cxn>
                  <a:cxn ang="0">
                    <a:pos x="216" y="55"/>
                  </a:cxn>
                  <a:cxn ang="0">
                    <a:pos x="253" y="70"/>
                  </a:cxn>
                  <a:cxn ang="0">
                    <a:pos x="253" y="14"/>
                  </a:cxn>
                  <a:cxn ang="0">
                    <a:pos x="238" y="8"/>
                  </a:cxn>
                  <a:cxn ang="0">
                    <a:pos x="218" y="4"/>
                  </a:cxn>
                  <a:cxn ang="0">
                    <a:pos x="196" y="1"/>
                  </a:cxn>
                  <a:cxn ang="0">
                    <a:pos x="173" y="0"/>
                  </a:cxn>
                  <a:cxn ang="0">
                    <a:pos x="105" y="13"/>
                  </a:cxn>
                  <a:cxn ang="0">
                    <a:pos x="50" y="48"/>
                  </a:cxn>
                  <a:cxn ang="0">
                    <a:pos x="13" y="105"/>
                  </a:cxn>
                  <a:cxn ang="0">
                    <a:pos x="0" y="178"/>
                  </a:cxn>
                  <a:cxn ang="0">
                    <a:pos x="10" y="244"/>
                  </a:cxn>
                  <a:cxn ang="0">
                    <a:pos x="41" y="297"/>
                  </a:cxn>
                  <a:cxn ang="0">
                    <a:pos x="91" y="331"/>
                  </a:cxn>
                  <a:cxn ang="0">
                    <a:pos x="159" y="343"/>
                  </a:cxn>
                  <a:cxn ang="0">
                    <a:pos x="185" y="342"/>
                  </a:cxn>
                  <a:cxn ang="0">
                    <a:pos x="211" y="338"/>
                  </a:cxn>
                  <a:cxn ang="0">
                    <a:pos x="234" y="332"/>
                  </a:cxn>
                  <a:cxn ang="0">
                    <a:pos x="253" y="323"/>
                  </a:cxn>
                </a:cxnLst>
                <a:rect l="0" t="0" r="r" b="b"/>
                <a:pathLst>
                  <a:path w="253" h="343">
                    <a:moveTo>
                      <a:pt x="253" y="323"/>
                    </a:moveTo>
                    <a:cubicBezTo>
                      <a:pt x="253" y="271"/>
                      <a:pt x="253" y="271"/>
                      <a:pt x="253" y="271"/>
                    </a:cubicBezTo>
                    <a:cubicBezTo>
                      <a:pt x="241" y="279"/>
                      <a:pt x="228" y="285"/>
                      <a:pt x="214" y="289"/>
                    </a:cubicBezTo>
                    <a:cubicBezTo>
                      <a:pt x="200" y="293"/>
                      <a:pt x="184" y="295"/>
                      <a:pt x="168" y="295"/>
                    </a:cubicBezTo>
                    <a:cubicBezTo>
                      <a:pt x="151" y="295"/>
                      <a:pt x="136" y="292"/>
                      <a:pt x="123" y="286"/>
                    </a:cubicBezTo>
                    <a:cubicBezTo>
                      <a:pt x="109" y="281"/>
                      <a:pt x="98" y="273"/>
                      <a:pt x="88" y="263"/>
                    </a:cubicBezTo>
                    <a:cubicBezTo>
                      <a:pt x="78" y="252"/>
                      <a:pt x="71" y="240"/>
                      <a:pt x="66" y="225"/>
                    </a:cubicBezTo>
                    <a:cubicBezTo>
                      <a:pt x="60" y="210"/>
                      <a:pt x="58" y="194"/>
                      <a:pt x="58" y="175"/>
                    </a:cubicBezTo>
                    <a:cubicBezTo>
                      <a:pt x="58" y="155"/>
                      <a:pt x="61" y="137"/>
                      <a:pt x="67" y="121"/>
                    </a:cubicBezTo>
                    <a:cubicBezTo>
                      <a:pt x="73" y="106"/>
                      <a:pt x="81" y="92"/>
                      <a:pt x="92" y="82"/>
                    </a:cubicBezTo>
                    <a:cubicBezTo>
                      <a:pt x="102" y="71"/>
                      <a:pt x="114" y="63"/>
                      <a:pt x="129" y="57"/>
                    </a:cubicBezTo>
                    <a:cubicBezTo>
                      <a:pt x="143" y="52"/>
                      <a:pt x="158" y="49"/>
                      <a:pt x="174" y="49"/>
                    </a:cubicBezTo>
                    <a:cubicBezTo>
                      <a:pt x="189" y="49"/>
                      <a:pt x="203" y="51"/>
                      <a:pt x="216" y="55"/>
                    </a:cubicBezTo>
                    <a:cubicBezTo>
                      <a:pt x="230" y="58"/>
                      <a:pt x="242" y="63"/>
                      <a:pt x="253" y="70"/>
                    </a:cubicBezTo>
                    <a:cubicBezTo>
                      <a:pt x="253" y="14"/>
                      <a:pt x="253" y="14"/>
                      <a:pt x="253" y="14"/>
                    </a:cubicBezTo>
                    <a:cubicBezTo>
                      <a:pt x="249" y="12"/>
                      <a:pt x="244" y="10"/>
                      <a:pt x="238" y="8"/>
                    </a:cubicBezTo>
                    <a:cubicBezTo>
                      <a:pt x="232" y="7"/>
                      <a:pt x="225" y="5"/>
                      <a:pt x="218" y="4"/>
                    </a:cubicBezTo>
                    <a:cubicBezTo>
                      <a:pt x="211" y="3"/>
                      <a:pt x="204" y="2"/>
                      <a:pt x="196" y="1"/>
                    </a:cubicBezTo>
                    <a:cubicBezTo>
                      <a:pt x="188" y="1"/>
                      <a:pt x="180" y="0"/>
                      <a:pt x="173" y="0"/>
                    </a:cubicBezTo>
                    <a:cubicBezTo>
                      <a:pt x="149" y="0"/>
                      <a:pt x="126" y="5"/>
                      <a:pt x="105" y="13"/>
                    </a:cubicBezTo>
                    <a:cubicBezTo>
                      <a:pt x="84" y="21"/>
                      <a:pt x="66" y="33"/>
                      <a:pt x="50" y="48"/>
                    </a:cubicBezTo>
                    <a:cubicBezTo>
                      <a:pt x="35" y="64"/>
                      <a:pt x="22" y="83"/>
                      <a:pt x="13" y="105"/>
                    </a:cubicBezTo>
                    <a:cubicBezTo>
                      <a:pt x="4" y="127"/>
                      <a:pt x="0" y="151"/>
                      <a:pt x="0" y="178"/>
                    </a:cubicBezTo>
                    <a:cubicBezTo>
                      <a:pt x="0" y="202"/>
                      <a:pt x="3" y="224"/>
                      <a:pt x="10" y="244"/>
                    </a:cubicBezTo>
                    <a:cubicBezTo>
                      <a:pt x="18" y="265"/>
                      <a:pt x="28" y="282"/>
                      <a:pt x="41" y="297"/>
                    </a:cubicBezTo>
                    <a:cubicBezTo>
                      <a:pt x="55" y="311"/>
                      <a:pt x="72" y="323"/>
                      <a:pt x="91" y="331"/>
                    </a:cubicBezTo>
                    <a:cubicBezTo>
                      <a:pt x="111" y="339"/>
                      <a:pt x="134" y="343"/>
                      <a:pt x="159" y="343"/>
                    </a:cubicBezTo>
                    <a:cubicBezTo>
                      <a:pt x="168" y="343"/>
                      <a:pt x="176" y="343"/>
                      <a:pt x="185" y="342"/>
                    </a:cubicBezTo>
                    <a:cubicBezTo>
                      <a:pt x="194" y="341"/>
                      <a:pt x="203" y="340"/>
                      <a:pt x="211" y="338"/>
                    </a:cubicBezTo>
                    <a:cubicBezTo>
                      <a:pt x="219" y="336"/>
                      <a:pt x="227" y="334"/>
                      <a:pt x="234" y="332"/>
                    </a:cubicBezTo>
                    <a:cubicBezTo>
                      <a:pt x="241" y="329"/>
                      <a:pt x="248" y="327"/>
                      <a:pt x="253" y="32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15" name="Freeform 21">
                <a:extLst>
                  <a:ext uri="{FF2B5EF4-FFF2-40B4-BE49-F238E27FC236}">
                    <a16:creationId xmlns:a16="http://schemas.microsoft.com/office/drawing/2014/main" id="{461DA06C-29B8-4E6F-99B4-6EAF6862D3BB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659820" y="6266369"/>
                <a:ext cx="160334" cy="110544"/>
              </a:xfrm>
              <a:custGeom>
                <a:avLst/>
                <a:gdLst/>
                <a:ahLst/>
                <a:cxnLst>
                  <a:cxn ang="0">
                    <a:pos x="353" y="243"/>
                  </a:cxn>
                  <a:cxn ang="0">
                    <a:pos x="353" y="96"/>
                  </a:cxn>
                  <a:cxn ang="0">
                    <a:pos x="333" y="23"/>
                  </a:cxn>
                  <a:cxn ang="0">
                    <a:pos x="276" y="0"/>
                  </a:cxn>
                  <a:cxn ang="0">
                    <a:pos x="230" y="11"/>
                  </a:cxn>
                  <a:cxn ang="0">
                    <a:pos x="196" y="46"/>
                  </a:cxn>
                  <a:cxn ang="0">
                    <a:pos x="186" y="27"/>
                  </a:cxn>
                  <a:cxn ang="0">
                    <a:pos x="171" y="12"/>
                  </a:cxn>
                  <a:cxn ang="0">
                    <a:pos x="152" y="3"/>
                  </a:cxn>
                  <a:cxn ang="0">
                    <a:pos x="129" y="0"/>
                  </a:cxn>
                  <a:cxn ang="0">
                    <a:pos x="86" y="11"/>
                  </a:cxn>
                  <a:cxn ang="0">
                    <a:pos x="54" y="42"/>
                  </a:cxn>
                  <a:cxn ang="0">
                    <a:pos x="53" y="42"/>
                  </a:cxn>
                  <a:cxn ang="0">
                    <a:pos x="53" y="6"/>
                  </a:cxn>
                  <a:cxn ang="0">
                    <a:pos x="0" y="6"/>
                  </a:cxn>
                  <a:cxn ang="0">
                    <a:pos x="0" y="243"/>
                  </a:cxn>
                  <a:cxn ang="0">
                    <a:pos x="53" y="243"/>
                  </a:cxn>
                  <a:cxn ang="0">
                    <a:pos x="53" y="110"/>
                  </a:cxn>
                  <a:cxn ang="0">
                    <a:pos x="57" y="82"/>
                  </a:cxn>
                  <a:cxn ang="0">
                    <a:pos x="67" y="61"/>
                  </a:cxn>
                  <a:cxn ang="0">
                    <a:pos x="83" y="48"/>
                  </a:cxn>
                  <a:cxn ang="0">
                    <a:pos x="103" y="44"/>
                  </a:cxn>
                  <a:cxn ang="0">
                    <a:pos x="122" y="47"/>
                  </a:cxn>
                  <a:cxn ang="0">
                    <a:pos x="137" y="57"/>
                  </a:cxn>
                  <a:cxn ang="0">
                    <a:pos x="146" y="76"/>
                  </a:cxn>
                  <a:cxn ang="0">
                    <a:pos x="149" y="104"/>
                  </a:cxn>
                  <a:cxn ang="0">
                    <a:pos x="149" y="243"/>
                  </a:cxn>
                  <a:cxn ang="0">
                    <a:pos x="203" y="243"/>
                  </a:cxn>
                  <a:cxn ang="0">
                    <a:pos x="203" y="110"/>
                  </a:cxn>
                  <a:cxn ang="0">
                    <a:pos x="207" y="84"/>
                  </a:cxn>
                  <a:cxn ang="0">
                    <a:pos x="217" y="63"/>
                  </a:cxn>
                  <a:cxn ang="0">
                    <a:pos x="233" y="49"/>
                  </a:cxn>
                  <a:cxn ang="0">
                    <a:pos x="253" y="44"/>
                  </a:cxn>
                  <a:cxn ang="0">
                    <a:pos x="272" y="47"/>
                  </a:cxn>
                  <a:cxn ang="0">
                    <a:pos x="287" y="57"/>
                  </a:cxn>
                  <a:cxn ang="0">
                    <a:pos x="296" y="77"/>
                  </a:cxn>
                  <a:cxn ang="0">
                    <a:pos x="300" y="109"/>
                  </a:cxn>
                  <a:cxn ang="0">
                    <a:pos x="300" y="243"/>
                  </a:cxn>
                  <a:cxn ang="0">
                    <a:pos x="353" y="243"/>
                  </a:cxn>
                </a:cxnLst>
                <a:rect l="0" t="0" r="r" b="b"/>
                <a:pathLst>
                  <a:path w="353" h="243">
                    <a:moveTo>
                      <a:pt x="353" y="243"/>
                    </a:moveTo>
                    <a:cubicBezTo>
                      <a:pt x="353" y="96"/>
                      <a:pt x="353" y="96"/>
                      <a:pt x="353" y="96"/>
                    </a:cubicBezTo>
                    <a:cubicBezTo>
                      <a:pt x="353" y="63"/>
                      <a:pt x="347" y="38"/>
                      <a:pt x="333" y="23"/>
                    </a:cubicBezTo>
                    <a:cubicBezTo>
                      <a:pt x="320" y="8"/>
                      <a:pt x="301" y="0"/>
                      <a:pt x="276" y="0"/>
                    </a:cubicBezTo>
                    <a:cubicBezTo>
                      <a:pt x="259" y="0"/>
                      <a:pt x="243" y="4"/>
                      <a:pt x="230" y="11"/>
                    </a:cubicBezTo>
                    <a:cubicBezTo>
                      <a:pt x="217" y="18"/>
                      <a:pt x="206" y="30"/>
                      <a:pt x="196" y="46"/>
                    </a:cubicBezTo>
                    <a:cubicBezTo>
                      <a:pt x="194" y="39"/>
                      <a:pt x="191" y="33"/>
                      <a:pt x="186" y="27"/>
                    </a:cubicBezTo>
                    <a:cubicBezTo>
                      <a:pt x="182" y="21"/>
                      <a:pt x="177" y="16"/>
                      <a:pt x="171" y="12"/>
                    </a:cubicBezTo>
                    <a:cubicBezTo>
                      <a:pt x="165" y="8"/>
                      <a:pt x="159" y="5"/>
                      <a:pt x="152" y="3"/>
                    </a:cubicBezTo>
                    <a:cubicBezTo>
                      <a:pt x="145" y="1"/>
                      <a:pt x="137" y="0"/>
                      <a:pt x="129" y="0"/>
                    </a:cubicBezTo>
                    <a:cubicBezTo>
                      <a:pt x="113" y="0"/>
                      <a:pt x="98" y="4"/>
                      <a:pt x="86" y="11"/>
                    </a:cubicBezTo>
                    <a:cubicBezTo>
                      <a:pt x="73" y="18"/>
                      <a:pt x="62" y="28"/>
                      <a:pt x="54" y="42"/>
                    </a:cubicBezTo>
                    <a:cubicBezTo>
                      <a:pt x="53" y="42"/>
                      <a:pt x="53" y="42"/>
                      <a:pt x="53" y="42"/>
                    </a:cubicBezTo>
                    <a:cubicBezTo>
                      <a:pt x="53" y="6"/>
                      <a:pt x="53" y="6"/>
                      <a:pt x="53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243"/>
                      <a:pt x="0" y="243"/>
                      <a:pt x="0" y="243"/>
                    </a:cubicBezTo>
                    <a:cubicBezTo>
                      <a:pt x="53" y="243"/>
                      <a:pt x="53" y="243"/>
                      <a:pt x="53" y="243"/>
                    </a:cubicBezTo>
                    <a:cubicBezTo>
                      <a:pt x="53" y="110"/>
                      <a:pt x="53" y="110"/>
                      <a:pt x="53" y="110"/>
                    </a:cubicBezTo>
                    <a:cubicBezTo>
                      <a:pt x="53" y="99"/>
                      <a:pt x="54" y="90"/>
                      <a:pt x="57" y="82"/>
                    </a:cubicBezTo>
                    <a:cubicBezTo>
                      <a:pt x="60" y="74"/>
                      <a:pt x="63" y="67"/>
                      <a:pt x="67" y="61"/>
                    </a:cubicBezTo>
                    <a:cubicBezTo>
                      <a:pt x="72" y="56"/>
                      <a:pt x="77" y="51"/>
                      <a:pt x="83" y="48"/>
                    </a:cubicBezTo>
                    <a:cubicBezTo>
                      <a:pt x="89" y="45"/>
                      <a:pt x="96" y="44"/>
                      <a:pt x="103" y="44"/>
                    </a:cubicBezTo>
                    <a:cubicBezTo>
                      <a:pt x="110" y="44"/>
                      <a:pt x="116" y="45"/>
                      <a:pt x="122" y="47"/>
                    </a:cubicBezTo>
                    <a:cubicBezTo>
                      <a:pt x="128" y="49"/>
                      <a:pt x="133" y="53"/>
                      <a:pt x="137" y="57"/>
                    </a:cubicBezTo>
                    <a:cubicBezTo>
                      <a:pt x="141" y="62"/>
                      <a:pt x="144" y="68"/>
                      <a:pt x="146" y="76"/>
                    </a:cubicBezTo>
                    <a:cubicBezTo>
                      <a:pt x="148" y="84"/>
                      <a:pt x="149" y="93"/>
                      <a:pt x="149" y="104"/>
                    </a:cubicBezTo>
                    <a:cubicBezTo>
                      <a:pt x="149" y="243"/>
                      <a:pt x="149" y="243"/>
                      <a:pt x="149" y="243"/>
                    </a:cubicBezTo>
                    <a:cubicBezTo>
                      <a:pt x="203" y="243"/>
                      <a:pt x="203" y="243"/>
                      <a:pt x="203" y="243"/>
                    </a:cubicBezTo>
                    <a:cubicBezTo>
                      <a:pt x="203" y="110"/>
                      <a:pt x="203" y="110"/>
                      <a:pt x="203" y="110"/>
                    </a:cubicBezTo>
                    <a:cubicBezTo>
                      <a:pt x="203" y="101"/>
                      <a:pt x="204" y="92"/>
                      <a:pt x="207" y="84"/>
                    </a:cubicBezTo>
                    <a:cubicBezTo>
                      <a:pt x="209" y="76"/>
                      <a:pt x="212" y="69"/>
                      <a:pt x="217" y="63"/>
                    </a:cubicBezTo>
                    <a:cubicBezTo>
                      <a:pt x="221" y="57"/>
                      <a:pt x="227" y="53"/>
                      <a:pt x="233" y="49"/>
                    </a:cubicBezTo>
                    <a:cubicBezTo>
                      <a:pt x="239" y="45"/>
                      <a:pt x="245" y="44"/>
                      <a:pt x="253" y="44"/>
                    </a:cubicBezTo>
                    <a:cubicBezTo>
                      <a:pt x="260" y="44"/>
                      <a:pt x="267" y="45"/>
                      <a:pt x="272" y="47"/>
                    </a:cubicBezTo>
                    <a:cubicBezTo>
                      <a:pt x="278" y="48"/>
                      <a:pt x="283" y="52"/>
                      <a:pt x="287" y="57"/>
                    </a:cubicBezTo>
                    <a:cubicBezTo>
                      <a:pt x="291" y="62"/>
                      <a:pt x="294" y="68"/>
                      <a:pt x="296" y="77"/>
                    </a:cubicBezTo>
                    <a:cubicBezTo>
                      <a:pt x="298" y="85"/>
                      <a:pt x="300" y="96"/>
                      <a:pt x="300" y="109"/>
                    </a:cubicBezTo>
                    <a:cubicBezTo>
                      <a:pt x="300" y="243"/>
                      <a:pt x="300" y="243"/>
                      <a:pt x="300" y="243"/>
                    </a:cubicBezTo>
                    <a:lnTo>
                      <a:pt x="353" y="24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16" name="Freeform 22">
                <a:extLst>
                  <a:ext uri="{FF2B5EF4-FFF2-40B4-BE49-F238E27FC236}">
                    <a16:creationId xmlns:a16="http://schemas.microsoft.com/office/drawing/2014/main" id="{9BEC1B67-13B5-461A-8E8A-1A34C34F2E1E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1039643" y="6266369"/>
                <a:ext cx="95469" cy="110544"/>
              </a:xfrm>
              <a:custGeom>
                <a:avLst/>
                <a:gdLst/>
                <a:ahLst/>
                <a:cxnLst>
                  <a:cxn ang="0">
                    <a:pos x="210" y="243"/>
                  </a:cxn>
                  <a:cxn ang="0">
                    <a:pos x="210" y="97"/>
                  </a:cxn>
                  <a:cxn ang="0">
                    <a:pos x="189" y="24"/>
                  </a:cxn>
                  <a:cxn ang="0">
                    <a:pos x="131" y="0"/>
                  </a:cxn>
                  <a:cxn ang="0">
                    <a:pos x="88" y="10"/>
                  </a:cxn>
                  <a:cxn ang="0">
                    <a:pos x="54" y="44"/>
                  </a:cxn>
                  <a:cxn ang="0">
                    <a:pos x="53" y="44"/>
                  </a:cxn>
                  <a:cxn ang="0">
                    <a:pos x="53" y="6"/>
                  </a:cxn>
                  <a:cxn ang="0">
                    <a:pos x="0" y="6"/>
                  </a:cxn>
                  <a:cxn ang="0">
                    <a:pos x="0" y="243"/>
                  </a:cxn>
                  <a:cxn ang="0">
                    <a:pos x="53" y="243"/>
                  </a:cxn>
                  <a:cxn ang="0">
                    <a:pos x="53" y="108"/>
                  </a:cxn>
                  <a:cxn ang="0">
                    <a:pos x="57" y="82"/>
                  </a:cxn>
                  <a:cxn ang="0">
                    <a:pos x="69" y="62"/>
                  </a:cxn>
                  <a:cxn ang="0">
                    <a:pos x="87" y="48"/>
                  </a:cxn>
                  <a:cxn ang="0">
                    <a:pos x="109" y="44"/>
                  </a:cxn>
                  <a:cxn ang="0">
                    <a:pos x="145" y="60"/>
                  </a:cxn>
                  <a:cxn ang="0">
                    <a:pos x="156" y="110"/>
                  </a:cxn>
                  <a:cxn ang="0">
                    <a:pos x="156" y="243"/>
                  </a:cxn>
                  <a:cxn ang="0">
                    <a:pos x="210" y="243"/>
                  </a:cxn>
                </a:cxnLst>
                <a:rect l="0" t="0" r="r" b="b"/>
                <a:pathLst>
                  <a:path w="210" h="243">
                    <a:moveTo>
                      <a:pt x="210" y="243"/>
                    </a:moveTo>
                    <a:cubicBezTo>
                      <a:pt x="210" y="97"/>
                      <a:pt x="210" y="97"/>
                      <a:pt x="210" y="97"/>
                    </a:cubicBezTo>
                    <a:cubicBezTo>
                      <a:pt x="210" y="64"/>
                      <a:pt x="203" y="40"/>
                      <a:pt x="189" y="24"/>
                    </a:cubicBezTo>
                    <a:cubicBezTo>
                      <a:pt x="175" y="8"/>
                      <a:pt x="156" y="0"/>
                      <a:pt x="131" y="0"/>
                    </a:cubicBezTo>
                    <a:cubicBezTo>
                      <a:pt x="115" y="0"/>
                      <a:pt x="100" y="3"/>
                      <a:pt x="88" y="10"/>
                    </a:cubicBezTo>
                    <a:cubicBezTo>
                      <a:pt x="75" y="17"/>
                      <a:pt x="63" y="28"/>
                      <a:pt x="54" y="44"/>
                    </a:cubicBezTo>
                    <a:cubicBezTo>
                      <a:pt x="53" y="44"/>
                      <a:pt x="53" y="44"/>
                      <a:pt x="53" y="44"/>
                    </a:cubicBezTo>
                    <a:cubicBezTo>
                      <a:pt x="53" y="6"/>
                      <a:pt x="53" y="6"/>
                      <a:pt x="53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243"/>
                      <a:pt x="0" y="243"/>
                      <a:pt x="0" y="243"/>
                    </a:cubicBezTo>
                    <a:cubicBezTo>
                      <a:pt x="53" y="243"/>
                      <a:pt x="53" y="243"/>
                      <a:pt x="53" y="243"/>
                    </a:cubicBezTo>
                    <a:cubicBezTo>
                      <a:pt x="53" y="108"/>
                      <a:pt x="53" y="108"/>
                      <a:pt x="53" y="108"/>
                    </a:cubicBezTo>
                    <a:cubicBezTo>
                      <a:pt x="53" y="99"/>
                      <a:pt x="54" y="90"/>
                      <a:pt x="57" y="82"/>
                    </a:cubicBezTo>
                    <a:cubicBezTo>
                      <a:pt x="60" y="74"/>
                      <a:pt x="64" y="67"/>
                      <a:pt x="69" y="62"/>
                    </a:cubicBezTo>
                    <a:cubicBezTo>
                      <a:pt x="74" y="56"/>
                      <a:pt x="80" y="52"/>
                      <a:pt x="87" y="48"/>
                    </a:cubicBezTo>
                    <a:cubicBezTo>
                      <a:pt x="94" y="45"/>
                      <a:pt x="101" y="44"/>
                      <a:pt x="109" y="44"/>
                    </a:cubicBezTo>
                    <a:cubicBezTo>
                      <a:pt x="126" y="44"/>
                      <a:pt x="138" y="49"/>
                      <a:pt x="145" y="60"/>
                    </a:cubicBezTo>
                    <a:cubicBezTo>
                      <a:pt x="153" y="71"/>
                      <a:pt x="156" y="87"/>
                      <a:pt x="156" y="110"/>
                    </a:cubicBezTo>
                    <a:cubicBezTo>
                      <a:pt x="156" y="243"/>
                      <a:pt x="156" y="243"/>
                      <a:pt x="156" y="243"/>
                    </a:cubicBezTo>
                    <a:lnTo>
                      <a:pt x="210" y="24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17" name="Freeform 25">
                <a:extLst>
                  <a:ext uri="{FF2B5EF4-FFF2-40B4-BE49-F238E27FC236}">
                    <a16:creationId xmlns:a16="http://schemas.microsoft.com/office/drawing/2014/main" id="{535E6863-C3EB-426D-92F3-8F6499F94A07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611629" y="6191684"/>
                <a:ext cx="37229" cy="28778"/>
              </a:xfrm>
              <a:custGeom>
                <a:avLst/>
                <a:gdLst/>
                <a:ahLst/>
                <a:cxnLst>
                  <a:cxn ang="0">
                    <a:pos x="53" y="0"/>
                  </a:cxn>
                  <a:cxn ang="0">
                    <a:pos x="163" y="0"/>
                  </a:cxn>
                  <a:cxn ang="0">
                    <a:pos x="63" y="126"/>
                  </a:cxn>
                  <a:cxn ang="0">
                    <a:pos x="0" y="126"/>
                  </a:cxn>
                  <a:cxn ang="0">
                    <a:pos x="53" y="0"/>
                  </a:cxn>
                </a:cxnLst>
                <a:rect l="0" t="0" r="r" b="b"/>
                <a:pathLst>
                  <a:path w="163" h="126">
                    <a:moveTo>
                      <a:pt x="53" y="0"/>
                    </a:moveTo>
                    <a:lnTo>
                      <a:pt x="163" y="0"/>
                    </a:lnTo>
                    <a:lnTo>
                      <a:pt x="63" y="126"/>
                    </a:lnTo>
                    <a:lnTo>
                      <a:pt x="0" y="126"/>
                    </a:lnTo>
                    <a:lnTo>
                      <a:pt x="53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18" name="Freeform 26">
                <a:extLst>
                  <a:ext uri="{FF2B5EF4-FFF2-40B4-BE49-F238E27FC236}">
                    <a16:creationId xmlns:a16="http://schemas.microsoft.com/office/drawing/2014/main" id="{0856E178-18F2-44B9-93E6-7D53C77DEAE1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998760" y="6266826"/>
                <a:ext cx="20099" cy="50019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4" y="0"/>
                  </a:cxn>
                  <a:cxn ang="0">
                    <a:pos x="44" y="28"/>
                  </a:cxn>
                  <a:cxn ang="0">
                    <a:pos x="39" y="63"/>
                  </a:cxn>
                  <a:cxn ang="0">
                    <a:pos x="26" y="93"/>
                  </a:cxn>
                  <a:cxn ang="0">
                    <a:pos x="7" y="110"/>
                  </a:cxn>
                  <a:cxn ang="0">
                    <a:pos x="6" y="97"/>
                  </a:cxn>
                  <a:cxn ang="0">
                    <a:pos x="4" y="86"/>
                  </a:cxn>
                  <a:cxn ang="0">
                    <a:pos x="11" y="78"/>
                  </a:cxn>
                  <a:cxn ang="0">
                    <a:pos x="20" y="58"/>
                  </a:cxn>
                  <a:cxn ang="0">
                    <a:pos x="21" y="46"/>
                  </a:cxn>
                  <a:cxn ang="0">
                    <a:pos x="0" y="46"/>
                  </a:cxn>
                  <a:cxn ang="0">
                    <a:pos x="0" y="0"/>
                  </a:cxn>
                </a:cxnLst>
                <a:rect l="0" t="0" r="r" b="b"/>
                <a:pathLst>
                  <a:path w="44" h="110">
                    <a:moveTo>
                      <a:pt x="0" y="0"/>
                    </a:moveTo>
                    <a:cubicBezTo>
                      <a:pt x="44" y="0"/>
                      <a:pt x="44" y="0"/>
                      <a:pt x="44" y="0"/>
                    </a:cubicBezTo>
                    <a:cubicBezTo>
                      <a:pt x="44" y="28"/>
                      <a:pt x="44" y="28"/>
                      <a:pt x="44" y="28"/>
                    </a:cubicBezTo>
                    <a:cubicBezTo>
                      <a:pt x="44" y="28"/>
                      <a:pt x="43" y="47"/>
                      <a:pt x="39" y="63"/>
                    </a:cubicBezTo>
                    <a:cubicBezTo>
                      <a:pt x="35" y="78"/>
                      <a:pt x="34" y="84"/>
                      <a:pt x="26" y="93"/>
                    </a:cubicBezTo>
                    <a:cubicBezTo>
                      <a:pt x="18" y="102"/>
                      <a:pt x="7" y="110"/>
                      <a:pt x="7" y="110"/>
                    </a:cubicBezTo>
                    <a:cubicBezTo>
                      <a:pt x="7" y="110"/>
                      <a:pt x="7" y="103"/>
                      <a:pt x="6" y="97"/>
                    </a:cubicBezTo>
                    <a:cubicBezTo>
                      <a:pt x="5" y="91"/>
                      <a:pt x="4" y="86"/>
                      <a:pt x="4" y="86"/>
                    </a:cubicBezTo>
                    <a:cubicBezTo>
                      <a:pt x="4" y="86"/>
                      <a:pt x="6" y="84"/>
                      <a:pt x="11" y="78"/>
                    </a:cubicBezTo>
                    <a:cubicBezTo>
                      <a:pt x="15" y="72"/>
                      <a:pt x="19" y="62"/>
                      <a:pt x="20" y="58"/>
                    </a:cubicBezTo>
                    <a:cubicBezTo>
                      <a:pt x="21" y="54"/>
                      <a:pt x="21" y="46"/>
                      <a:pt x="21" y="46"/>
                    </a:cubicBezTo>
                    <a:cubicBezTo>
                      <a:pt x="0" y="46"/>
                      <a:pt x="0" y="46"/>
                      <a:pt x="0" y="46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19" name="Freeform 36">
                <a:extLst>
                  <a:ext uri="{FF2B5EF4-FFF2-40B4-BE49-F238E27FC236}">
                    <a16:creationId xmlns:a16="http://schemas.microsoft.com/office/drawing/2014/main" id="{EBF9A98E-E963-4B8D-9E44-CF588D5EFD6A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420233" y="6223203"/>
                <a:ext cx="114883" cy="155994"/>
              </a:xfrm>
              <a:custGeom>
                <a:avLst/>
                <a:gdLst/>
                <a:ahLst/>
                <a:cxnLst>
                  <a:cxn ang="0">
                    <a:pos x="253" y="323"/>
                  </a:cxn>
                  <a:cxn ang="0">
                    <a:pos x="253" y="271"/>
                  </a:cxn>
                  <a:cxn ang="0">
                    <a:pos x="214" y="289"/>
                  </a:cxn>
                  <a:cxn ang="0">
                    <a:pos x="168" y="295"/>
                  </a:cxn>
                  <a:cxn ang="0">
                    <a:pos x="123" y="286"/>
                  </a:cxn>
                  <a:cxn ang="0">
                    <a:pos x="88" y="263"/>
                  </a:cxn>
                  <a:cxn ang="0">
                    <a:pos x="66" y="225"/>
                  </a:cxn>
                  <a:cxn ang="0">
                    <a:pos x="58" y="175"/>
                  </a:cxn>
                  <a:cxn ang="0">
                    <a:pos x="67" y="121"/>
                  </a:cxn>
                  <a:cxn ang="0">
                    <a:pos x="92" y="82"/>
                  </a:cxn>
                  <a:cxn ang="0">
                    <a:pos x="129" y="57"/>
                  </a:cxn>
                  <a:cxn ang="0">
                    <a:pos x="174" y="49"/>
                  </a:cxn>
                  <a:cxn ang="0">
                    <a:pos x="216" y="55"/>
                  </a:cxn>
                  <a:cxn ang="0">
                    <a:pos x="253" y="70"/>
                  </a:cxn>
                  <a:cxn ang="0">
                    <a:pos x="253" y="14"/>
                  </a:cxn>
                  <a:cxn ang="0">
                    <a:pos x="238" y="8"/>
                  </a:cxn>
                  <a:cxn ang="0">
                    <a:pos x="218" y="4"/>
                  </a:cxn>
                  <a:cxn ang="0">
                    <a:pos x="196" y="1"/>
                  </a:cxn>
                  <a:cxn ang="0">
                    <a:pos x="173" y="0"/>
                  </a:cxn>
                  <a:cxn ang="0">
                    <a:pos x="105" y="13"/>
                  </a:cxn>
                  <a:cxn ang="0">
                    <a:pos x="50" y="48"/>
                  </a:cxn>
                  <a:cxn ang="0">
                    <a:pos x="13" y="105"/>
                  </a:cxn>
                  <a:cxn ang="0">
                    <a:pos x="0" y="178"/>
                  </a:cxn>
                  <a:cxn ang="0">
                    <a:pos x="10" y="244"/>
                  </a:cxn>
                  <a:cxn ang="0">
                    <a:pos x="41" y="297"/>
                  </a:cxn>
                  <a:cxn ang="0">
                    <a:pos x="91" y="331"/>
                  </a:cxn>
                  <a:cxn ang="0">
                    <a:pos x="159" y="343"/>
                  </a:cxn>
                  <a:cxn ang="0">
                    <a:pos x="185" y="342"/>
                  </a:cxn>
                  <a:cxn ang="0">
                    <a:pos x="211" y="338"/>
                  </a:cxn>
                  <a:cxn ang="0">
                    <a:pos x="234" y="332"/>
                  </a:cxn>
                  <a:cxn ang="0">
                    <a:pos x="253" y="323"/>
                  </a:cxn>
                </a:cxnLst>
                <a:rect l="0" t="0" r="r" b="b"/>
                <a:pathLst>
                  <a:path w="253" h="343">
                    <a:moveTo>
                      <a:pt x="253" y="323"/>
                    </a:moveTo>
                    <a:cubicBezTo>
                      <a:pt x="253" y="271"/>
                      <a:pt x="253" y="271"/>
                      <a:pt x="253" y="271"/>
                    </a:cubicBezTo>
                    <a:cubicBezTo>
                      <a:pt x="241" y="279"/>
                      <a:pt x="228" y="285"/>
                      <a:pt x="214" y="289"/>
                    </a:cubicBezTo>
                    <a:cubicBezTo>
                      <a:pt x="200" y="293"/>
                      <a:pt x="184" y="295"/>
                      <a:pt x="168" y="295"/>
                    </a:cubicBezTo>
                    <a:cubicBezTo>
                      <a:pt x="151" y="295"/>
                      <a:pt x="136" y="292"/>
                      <a:pt x="123" y="286"/>
                    </a:cubicBezTo>
                    <a:cubicBezTo>
                      <a:pt x="109" y="281"/>
                      <a:pt x="98" y="273"/>
                      <a:pt x="88" y="263"/>
                    </a:cubicBezTo>
                    <a:cubicBezTo>
                      <a:pt x="78" y="252"/>
                      <a:pt x="71" y="240"/>
                      <a:pt x="66" y="225"/>
                    </a:cubicBezTo>
                    <a:cubicBezTo>
                      <a:pt x="60" y="210"/>
                      <a:pt x="58" y="194"/>
                      <a:pt x="58" y="175"/>
                    </a:cubicBezTo>
                    <a:cubicBezTo>
                      <a:pt x="58" y="155"/>
                      <a:pt x="61" y="137"/>
                      <a:pt x="67" y="121"/>
                    </a:cubicBezTo>
                    <a:cubicBezTo>
                      <a:pt x="73" y="106"/>
                      <a:pt x="81" y="92"/>
                      <a:pt x="92" y="82"/>
                    </a:cubicBezTo>
                    <a:cubicBezTo>
                      <a:pt x="102" y="71"/>
                      <a:pt x="114" y="63"/>
                      <a:pt x="129" y="57"/>
                    </a:cubicBezTo>
                    <a:cubicBezTo>
                      <a:pt x="143" y="52"/>
                      <a:pt x="158" y="49"/>
                      <a:pt x="174" y="49"/>
                    </a:cubicBezTo>
                    <a:cubicBezTo>
                      <a:pt x="189" y="49"/>
                      <a:pt x="203" y="51"/>
                      <a:pt x="216" y="55"/>
                    </a:cubicBezTo>
                    <a:cubicBezTo>
                      <a:pt x="230" y="58"/>
                      <a:pt x="242" y="63"/>
                      <a:pt x="253" y="70"/>
                    </a:cubicBezTo>
                    <a:cubicBezTo>
                      <a:pt x="253" y="14"/>
                      <a:pt x="253" y="14"/>
                      <a:pt x="253" y="14"/>
                    </a:cubicBezTo>
                    <a:cubicBezTo>
                      <a:pt x="249" y="12"/>
                      <a:pt x="244" y="10"/>
                      <a:pt x="238" y="8"/>
                    </a:cubicBezTo>
                    <a:cubicBezTo>
                      <a:pt x="232" y="7"/>
                      <a:pt x="225" y="5"/>
                      <a:pt x="218" y="4"/>
                    </a:cubicBezTo>
                    <a:cubicBezTo>
                      <a:pt x="211" y="3"/>
                      <a:pt x="204" y="2"/>
                      <a:pt x="196" y="1"/>
                    </a:cubicBezTo>
                    <a:cubicBezTo>
                      <a:pt x="188" y="1"/>
                      <a:pt x="180" y="0"/>
                      <a:pt x="173" y="0"/>
                    </a:cubicBezTo>
                    <a:cubicBezTo>
                      <a:pt x="149" y="0"/>
                      <a:pt x="126" y="5"/>
                      <a:pt x="105" y="13"/>
                    </a:cubicBezTo>
                    <a:cubicBezTo>
                      <a:pt x="84" y="21"/>
                      <a:pt x="66" y="33"/>
                      <a:pt x="50" y="48"/>
                    </a:cubicBezTo>
                    <a:cubicBezTo>
                      <a:pt x="35" y="64"/>
                      <a:pt x="22" y="83"/>
                      <a:pt x="13" y="105"/>
                    </a:cubicBezTo>
                    <a:cubicBezTo>
                      <a:pt x="4" y="127"/>
                      <a:pt x="0" y="151"/>
                      <a:pt x="0" y="178"/>
                    </a:cubicBezTo>
                    <a:cubicBezTo>
                      <a:pt x="0" y="202"/>
                      <a:pt x="3" y="224"/>
                      <a:pt x="10" y="244"/>
                    </a:cubicBezTo>
                    <a:cubicBezTo>
                      <a:pt x="18" y="265"/>
                      <a:pt x="28" y="282"/>
                      <a:pt x="41" y="297"/>
                    </a:cubicBezTo>
                    <a:cubicBezTo>
                      <a:pt x="55" y="311"/>
                      <a:pt x="72" y="323"/>
                      <a:pt x="91" y="331"/>
                    </a:cubicBezTo>
                    <a:cubicBezTo>
                      <a:pt x="111" y="339"/>
                      <a:pt x="134" y="343"/>
                      <a:pt x="159" y="343"/>
                    </a:cubicBezTo>
                    <a:cubicBezTo>
                      <a:pt x="168" y="343"/>
                      <a:pt x="176" y="343"/>
                      <a:pt x="185" y="342"/>
                    </a:cubicBezTo>
                    <a:cubicBezTo>
                      <a:pt x="194" y="341"/>
                      <a:pt x="203" y="340"/>
                      <a:pt x="211" y="338"/>
                    </a:cubicBezTo>
                    <a:cubicBezTo>
                      <a:pt x="219" y="336"/>
                      <a:pt x="227" y="334"/>
                      <a:pt x="234" y="332"/>
                    </a:cubicBezTo>
                    <a:cubicBezTo>
                      <a:pt x="241" y="329"/>
                      <a:pt x="248" y="327"/>
                      <a:pt x="253" y="32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20" name="Freeform 37">
                <a:extLst>
                  <a:ext uri="{FF2B5EF4-FFF2-40B4-BE49-F238E27FC236}">
                    <a16:creationId xmlns:a16="http://schemas.microsoft.com/office/drawing/2014/main" id="{A999888D-7C21-4949-9D25-230536FEC38A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546993" y="6266369"/>
                <a:ext cx="90445" cy="112828"/>
              </a:xfrm>
              <a:custGeom>
                <a:avLst/>
                <a:gdLst/>
                <a:ahLst/>
                <a:cxnLst>
                  <a:cxn ang="0">
                    <a:pos x="193" y="53"/>
                  </a:cxn>
                  <a:cxn ang="0">
                    <a:pos x="176" y="24"/>
                  </a:cxn>
                  <a:cxn ang="0">
                    <a:pos x="148" y="6"/>
                  </a:cxn>
                  <a:cxn ang="0">
                    <a:pos x="107" y="0"/>
                  </a:cxn>
                  <a:cxn ang="0">
                    <a:pos x="82" y="2"/>
                  </a:cxn>
                  <a:cxn ang="0">
                    <a:pos x="58" y="7"/>
                  </a:cxn>
                  <a:cxn ang="0">
                    <a:pos x="37" y="14"/>
                  </a:cxn>
                  <a:cxn ang="0">
                    <a:pos x="23" y="21"/>
                  </a:cxn>
                  <a:cxn ang="0">
                    <a:pos x="23" y="68"/>
                  </a:cxn>
                  <a:cxn ang="0">
                    <a:pos x="59" y="49"/>
                  </a:cxn>
                  <a:cxn ang="0">
                    <a:pos x="101" y="42"/>
                  </a:cxn>
                  <a:cxn ang="0">
                    <a:pos x="135" y="53"/>
                  </a:cxn>
                  <a:cxn ang="0">
                    <a:pos x="146" y="90"/>
                  </a:cxn>
                  <a:cxn ang="0">
                    <a:pos x="77" y="100"/>
                  </a:cxn>
                  <a:cxn ang="0">
                    <a:pos x="42" y="109"/>
                  </a:cxn>
                  <a:cxn ang="0">
                    <a:pos x="18" y="126"/>
                  </a:cxn>
                  <a:cxn ang="0">
                    <a:pos x="4" y="150"/>
                  </a:cxn>
                  <a:cxn ang="0">
                    <a:pos x="0" y="178"/>
                  </a:cxn>
                  <a:cxn ang="0">
                    <a:pos x="5" y="207"/>
                  </a:cxn>
                  <a:cxn ang="0">
                    <a:pos x="19" y="229"/>
                  </a:cxn>
                  <a:cxn ang="0">
                    <a:pos x="43" y="243"/>
                  </a:cxn>
                  <a:cxn ang="0">
                    <a:pos x="75" y="248"/>
                  </a:cxn>
                  <a:cxn ang="0">
                    <a:pos x="115" y="239"/>
                  </a:cxn>
                  <a:cxn ang="0">
                    <a:pos x="145" y="210"/>
                  </a:cxn>
                  <a:cxn ang="0">
                    <a:pos x="146" y="210"/>
                  </a:cxn>
                  <a:cxn ang="0">
                    <a:pos x="146" y="243"/>
                  </a:cxn>
                  <a:cxn ang="0">
                    <a:pos x="199" y="243"/>
                  </a:cxn>
                  <a:cxn ang="0">
                    <a:pos x="199" y="92"/>
                  </a:cxn>
                  <a:cxn ang="0">
                    <a:pos x="193" y="53"/>
                  </a:cxn>
                  <a:cxn ang="0">
                    <a:pos x="146" y="149"/>
                  </a:cxn>
                  <a:cxn ang="0">
                    <a:pos x="142" y="171"/>
                  </a:cxn>
                  <a:cxn ang="0">
                    <a:pos x="131" y="189"/>
                  </a:cxn>
                  <a:cxn ang="0">
                    <a:pos x="114" y="202"/>
                  </a:cxn>
                  <a:cxn ang="0">
                    <a:pos x="91" y="206"/>
                  </a:cxn>
                  <a:cxn ang="0">
                    <a:pos x="75" y="204"/>
                  </a:cxn>
                  <a:cxn ang="0">
                    <a:pos x="63" y="197"/>
                  </a:cxn>
                  <a:cxn ang="0">
                    <a:pos x="55" y="186"/>
                  </a:cxn>
                  <a:cxn ang="0">
                    <a:pos x="52" y="173"/>
                  </a:cxn>
                  <a:cxn ang="0">
                    <a:pos x="54" y="158"/>
                  </a:cxn>
                  <a:cxn ang="0">
                    <a:pos x="61" y="147"/>
                  </a:cxn>
                  <a:cxn ang="0">
                    <a:pos x="74" y="139"/>
                  </a:cxn>
                  <a:cxn ang="0">
                    <a:pos x="95" y="134"/>
                  </a:cxn>
                  <a:cxn ang="0">
                    <a:pos x="146" y="127"/>
                  </a:cxn>
                  <a:cxn ang="0">
                    <a:pos x="146" y="149"/>
                  </a:cxn>
                </a:cxnLst>
                <a:rect l="0" t="0" r="r" b="b"/>
                <a:pathLst>
                  <a:path w="199" h="248">
                    <a:moveTo>
                      <a:pt x="193" y="53"/>
                    </a:moveTo>
                    <a:cubicBezTo>
                      <a:pt x="189" y="42"/>
                      <a:pt x="184" y="32"/>
                      <a:pt x="176" y="24"/>
                    </a:cubicBezTo>
                    <a:cubicBezTo>
                      <a:pt x="169" y="16"/>
                      <a:pt x="159" y="10"/>
                      <a:pt x="148" y="6"/>
                    </a:cubicBezTo>
                    <a:cubicBezTo>
                      <a:pt x="136" y="2"/>
                      <a:pt x="123" y="0"/>
                      <a:pt x="107" y="0"/>
                    </a:cubicBezTo>
                    <a:cubicBezTo>
                      <a:pt x="99" y="0"/>
                      <a:pt x="91" y="1"/>
                      <a:pt x="82" y="2"/>
                    </a:cubicBezTo>
                    <a:cubicBezTo>
                      <a:pt x="74" y="3"/>
                      <a:pt x="66" y="5"/>
                      <a:pt x="58" y="7"/>
                    </a:cubicBezTo>
                    <a:cubicBezTo>
                      <a:pt x="50" y="9"/>
                      <a:pt x="43" y="12"/>
                      <a:pt x="37" y="14"/>
                    </a:cubicBezTo>
                    <a:cubicBezTo>
                      <a:pt x="31" y="17"/>
                      <a:pt x="26" y="19"/>
                      <a:pt x="23" y="21"/>
                    </a:cubicBezTo>
                    <a:cubicBezTo>
                      <a:pt x="23" y="68"/>
                      <a:pt x="23" y="68"/>
                      <a:pt x="23" y="68"/>
                    </a:cubicBezTo>
                    <a:cubicBezTo>
                      <a:pt x="33" y="60"/>
                      <a:pt x="46" y="54"/>
                      <a:pt x="59" y="49"/>
                    </a:cubicBezTo>
                    <a:cubicBezTo>
                      <a:pt x="73" y="44"/>
                      <a:pt x="87" y="42"/>
                      <a:pt x="101" y="42"/>
                    </a:cubicBezTo>
                    <a:cubicBezTo>
                      <a:pt x="116" y="42"/>
                      <a:pt x="127" y="46"/>
                      <a:pt x="135" y="53"/>
                    </a:cubicBezTo>
                    <a:cubicBezTo>
                      <a:pt x="142" y="61"/>
                      <a:pt x="146" y="73"/>
                      <a:pt x="146" y="90"/>
                    </a:cubicBezTo>
                    <a:cubicBezTo>
                      <a:pt x="77" y="100"/>
                      <a:pt x="77" y="100"/>
                      <a:pt x="77" y="100"/>
                    </a:cubicBezTo>
                    <a:cubicBezTo>
                      <a:pt x="63" y="101"/>
                      <a:pt x="52" y="104"/>
                      <a:pt x="42" y="109"/>
                    </a:cubicBezTo>
                    <a:cubicBezTo>
                      <a:pt x="32" y="114"/>
                      <a:pt x="24" y="119"/>
                      <a:pt x="18" y="126"/>
                    </a:cubicBezTo>
                    <a:cubicBezTo>
                      <a:pt x="12" y="133"/>
                      <a:pt x="7" y="141"/>
                      <a:pt x="4" y="150"/>
                    </a:cubicBezTo>
                    <a:cubicBezTo>
                      <a:pt x="1" y="158"/>
                      <a:pt x="0" y="168"/>
                      <a:pt x="0" y="178"/>
                    </a:cubicBezTo>
                    <a:cubicBezTo>
                      <a:pt x="0" y="188"/>
                      <a:pt x="1" y="198"/>
                      <a:pt x="5" y="207"/>
                    </a:cubicBezTo>
                    <a:cubicBezTo>
                      <a:pt x="8" y="215"/>
                      <a:pt x="13" y="223"/>
                      <a:pt x="19" y="229"/>
                    </a:cubicBezTo>
                    <a:cubicBezTo>
                      <a:pt x="25" y="235"/>
                      <a:pt x="33" y="240"/>
                      <a:pt x="43" y="243"/>
                    </a:cubicBezTo>
                    <a:cubicBezTo>
                      <a:pt x="52" y="247"/>
                      <a:pt x="63" y="248"/>
                      <a:pt x="75" y="248"/>
                    </a:cubicBezTo>
                    <a:cubicBezTo>
                      <a:pt x="90" y="248"/>
                      <a:pt x="104" y="245"/>
                      <a:pt x="115" y="239"/>
                    </a:cubicBezTo>
                    <a:cubicBezTo>
                      <a:pt x="127" y="232"/>
                      <a:pt x="137" y="222"/>
                      <a:pt x="145" y="210"/>
                    </a:cubicBezTo>
                    <a:cubicBezTo>
                      <a:pt x="146" y="210"/>
                      <a:pt x="146" y="210"/>
                      <a:pt x="146" y="210"/>
                    </a:cubicBezTo>
                    <a:cubicBezTo>
                      <a:pt x="146" y="243"/>
                      <a:pt x="146" y="243"/>
                      <a:pt x="146" y="243"/>
                    </a:cubicBezTo>
                    <a:cubicBezTo>
                      <a:pt x="199" y="243"/>
                      <a:pt x="199" y="243"/>
                      <a:pt x="199" y="243"/>
                    </a:cubicBezTo>
                    <a:cubicBezTo>
                      <a:pt x="199" y="92"/>
                      <a:pt x="199" y="92"/>
                      <a:pt x="199" y="92"/>
                    </a:cubicBezTo>
                    <a:cubicBezTo>
                      <a:pt x="199" y="78"/>
                      <a:pt x="197" y="65"/>
                      <a:pt x="193" y="53"/>
                    </a:cubicBezTo>
                    <a:close/>
                    <a:moveTo>
                      <a:pt x="146" y="149"/>
                    </a:moveTo>
                    <a:cubicBezTo>
                      <a:pt x="146" y="157"/>
                      <a:pt x="145" y="164"/>
                      <a:pt x="142" y="171"/>
                    </a:cubicBezTo>
                    <a:cubicBezTo>
                      <a:pt x="140" y="178"/>
                      <a:pt x="136" y="184"/>
                      <a:pt x="131" y="189"/>
                    </a:cubicBezTo>
                    <a:cubicBezTo>
                      <a:pt x="126" y="194"/>
                      <a:pt x="121" y="199"/>
                      <a:pt x="114" y="202"/>
                    </a:cubicBezTo>
                    <a:cubicBezTo>
                      <a:pt x="107" y="205"/>
                      <a:pt x="100" y="206"/>
                      <a:pt x="91" y="206"/>
                    </a:cubicBezTo>
                    <a:cubicBezTo>
                      <a:pt x="85" y="206"/>
                      <a:pt x="80" y="205"/>
                      <a:pt x="75" y="204"/>
                    </a:cubicBezTo>
                    <a:cubicBezTo>
                      <a:pt x="70" y="202"/>
                      <a:pt x="66" y="199"/>
                      <a:pt x="63" y="197"/>
                    </a:cubicBezTo>
                    <a:cubicBezTo>
                      <a:pt x="59" y="194"/>
                      <a:pt x="57" y="190"/>
                      <a:pt x="55" y="186"/>
                    </a:cubicBezTo>
                    <a:cubicBezTo>
                      <a:pt x="53" y="182"/>
                      <a:pt x="52" y="177"/>
                      <a:pt x="52" y="173"/>
                    </a:cubicBezTo>
                    <a:cubicBezTo>
                      <a:pt x="52" y="167"/>
                      <a:pt x="53" y="162"/>
                      <a:pt x="54" y="158"/>
                    </a:cubicBezTo>
                    <a:cubicBezTo>
                      <a:pt x="55" y="154"/>
                      <a:pt x="57" y="150"/>
                      <a:pt x="61" y="147"/>
                    </a:cubicBezTo>
                    <a:cubicBezTo>
                      <a:pt x="64" y="144"/>
                      <a:pt x="68" y="141"/>
                      <a:pt x="74" y="139"/>
                    </a:cubicBezTo>
                    <a:cubicBezTo>
                      <a:pt x="79" y="137"/>
                      <a:pt x="86" y="135"/>
                      <a:pt x="95" y="134"/>
                    </a:cubicBezTo>
                    <a:cubicBezTo>
                      <a:pt x="146" y="127"/>
                      <a:pt x="146" y="127"/>
                      <a:pt x="146" y="127"/>
                    </a:cubicBezTo>
                    <a:lnTo>
                      <a:pt x="146" y="149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21" name="Freeform 38">
                <a:extLst>
                  <a:ext uri="{FF2B5EF4-FFF2-40B4-BE49-F238E27FC236}">
                    <a16:creationId xmlns:a16="http://schemas.microsoft.com/office/drawing/2014/main" id="{D5BF967C-774D-48A2-984A-DCF5E98A10D6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659820" y="6266369"/>
                <a:ext cx="160334" cy="110544"/>
              </a:xfrm>
              <a:custGeom>
                <a:avLst/>
                <a:gdLst/>
                <a:ahLst/>
                <a:cxnLst>
                  <a:cxn ang="0">
                    <a:pos x="353" y="243"/>
                  </a:cxn>
                  <a:cxn ang="0">
                    <a:pos x="353" y="96"/>
                  </a:cxn>
                  <a:cxn ang="0">
                    <a:pos x="333" y="23"/>
                  </a:cxn>
                  <a:cxn ang="0">
                    <a:pos x="276" y="0"/>
                  </a:cxn>
                  <a:cxn ang="0">
                    <a:pos x="230" y="11"/>
                  </a:cxn>
                  <a:cxn ang="0">
                    <a:pos x="196" y="46"/>
                  </a:cxn>
                  <a:cxn ang="0">
                    <a:pos x="186" y="27"/>
                  </a:cxn>
                  <a:cxn ang="0">
                    <a:pos x="171" y="12"/>
                  </a:cxn>
                  <a:cxn ang="0">
                    <a:pos x="152" y="3"/>
                  </a:cxn>
                  <a:cxn ang="0">
                    <a:pos x="129" y="0"/>
                  </a:cxn>
                  <a:cxn ang="0">
                    <a:pos x="86" y="11"/>
                  </a:cxn>
                  <a:cxn ang="0">
                    <a:pos x="54" y="42"/>
                  </a:cxn>
                  <a:cxn ang="0">
                    <a:pos x="53" y="42"/>
                  </a:cxn>
                  <a:cxn ang="0">
                    <a:pos x="53" y="6"/>
                  </a:cxn>
                  <a:cxn ang="0">
                    <a:pos x="0" y="6"/>
                  </a:cxn>
                  <a:cxn ang="0">
                    <a:pos x="0" y="243"/>
                  </a:cxn>
                  <a:cxn ang="0">
                    <a:pos x="53" y="243"/>
                  </a:cxn>
                  <a:cxn ang="0">
                    <a:pos x="53" y="110"/>
                  </a:cxn>
                  <a:cxn ang="0">
                    <a:pos x="57" y="82"/>
                  </a:cxn>
                  <a:cxn ang="0">
                    <a:pos x="67" y="61"/>
                  </a:cxn>
                  <a:cxn ang="0">
                    <a:pos x="83" y="48"/>
                  </a:cxn>
                  <a:cxn ang="0">
                    <a:pos x="103" y="44"/>
                  </a:cxn>
                  <a:cxn ang="0">
                    <a:pos x="122" y="47"/>
                  </a:cxn>
                  <a:cxn ang="0">
                    <a:pos x="137" y="57"/>
                  </a:cxn>
                  <a:cxn ang="0">
                    <a:pos x="146" y="76"/>
                  </a:cxn>
                  <a:cxn ang="0">
                    <a:pos x="149" y="104"/>
                  </a:cxn>
                  <a:cxn ang="0">
                    <a:pos x="149" y="243"/>
                  </a:cxn>
                  <a:cxn ang="0">
                    <a:pos x="203" y="243"/>
                  </a:cxn>
                  <a:cxn ang="0">
                    <a:pos x="203" y="110"/>
                  </a:cxn>
                  <a:cxn ang="0">
                    <a:pos x="207" y="84"/>
                  </a:cxn>
                  <a:cxn ang="0">
                    <a:pos x="217" y="63"/>
                  </a:cxn>
                  <a:cxn ang="0">
                    <a:pos x="233" y="49"/>
                  </a:cxn>
                  <a:cxn ang="0">
                    <a:pos x="253" y="44"/>
                  </a:cxn>
                  <a:cxn ang="0">
                    <a:pos x="272" y="47"/>
                  </a:cxn>
                  <a:cxn ang="0">
                    <a:pos x="287" y="57"/>
                  </a:cxn>
                  <a:cxn ang="0">
                    <a:pos x="296" y="77"/>
                  </a:cxn>
                  <a:cxn ang="0">
                    <a:pos x="300" y="109"/>
                  </a:cxn>
                  <a:cxn ang="0">
                    <a:pos x="300" y="243"/>
                  </a:cxn>
                  <a:cxn ang="0">
                    <a:pos x="353" y="243"/>
                  </a:cxn>
                </a:cxnLst>
                <a:rect l="0" t="0" r="r" b="b"/>
                <a:pathLst>
                  <a:path w="353" h="243">
                    <a:moveTo>
                      <a:pt x="353" y="243"/>
                    </a:moveTo>
                    <a:cubicBezTo>
                      <a:pt x="353" y="96"/>
                      <a:pt x="353" y="96"/>
                      <a:pt x="353" y="96"/>
                    </a:cubicBezTo>
                    <a:cubicBezTo>
                      <a:pt x="353" y="63"/>
                      <a:pt x="347" y="38"/>
                      <a:pt x="333" y="23"/>
                    </a:cubicBezTo>
                    <a:cubicBezTo>
                      <a:pt x="320" y="8"/>
                      <a:pt x="301" y="0"/>
                      <a:pt x="276" y="0"/>
                    </a:cubicBezTo>
                    <a:cubicBezTo>
                      <a:pt x="259" y="0"/>
                      <a:pt x="243" y="4"/>
                      <a:pt x="230" y="11"/>
                    </a:cubicBezTo>
                    <a:cubicBezTo>
                      <a:pt x="217" y="18"/>
                      <a:pt x="206" y="30"/>
                      <a:pt x="196" y="46"/>
                    </a:cubicBezTo>
                    <a:cubicBezTo>
                      <a:pt x="194" y="39"/>
                      <a:pt x="191" y="33"/>
                      <a:pt x="186" y="27"/>
                    </a:cubicBezTo>
                    <a:cubicBezTo>
                      <a:pt x="182" y="21"/>
                      <a:pt x="177" y="16"/>
                      <a:pt x="171" y="12"/>
                    </a:cubicBezTo>
                    <a:cubicBezTo>
                      <a:pt x="165" y="8"/>
                      <a:pt x="159" y="5"/>
                      <a:pt x="152" y="3"/>
                    </a:cubicBezTo>
                    <a:cubicBezTo>
                      <a:pt x="145" y="1"/>
                      <a:pt x="137" y="0"/>
                      <a:pt x="129" y="0"/>
                    </a:cubicBezTo>
                    <a:cubicBezTo>
                      <a:pt x="113" y="0"/>
                      <a:pt x="98" y="4"/>
                      <a:pt x="86" y="11"/>
                    </a:cubicBezTo>
                    <a:cubicBezTo>
                      <a:pt x="73" y="18"/>
                      <a:pt x="62" y="28"/>
                      <a:pt x="54" y="42"/>
                    </a:cubicBezTo>
                    <a:cubicBezTo>
                      <a:pt x="53" y="42"/>
                      <a:pt x="53" y="42"/>
                      <a:pt x="53" y="42"/>
                    </a:cubicBezTo>
                    <a:cubicBezTo>
                      <a:pt x="53" y="6"/>
                      <a:pt x="53" y="6"/>
                      <a:pt x="53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243"/>
                      <a:pt x="0" y="243"/>
                      <a:pt x="0" y="243"/>
                    </a:cubicBezTo>
                    <a:cubicBezTo>
                      <a:pt x="53" y="243"/>
                      <a:pt x="53" y="243"/>
                      <a:pt x="53" y="243"/>
                    </a:cubicBezTo>
                    <a:cubicBezTo>
                      <a:pt x="53" y="110"/>
                      <a:pt x="53" y="110"/>
                      <a:pt x="53" y="110"/>
                    </a:cubicBezTo>
                    <a:cubicBezTo>
                      <a:pt x="53" y="99"/>
                      <a:pt x="54" y="90"/>
                      <a:pt x="57" y="82"/>
                    </a:cubicBezTo>
                    <a:cubicBezTo>
                      <a:pt x="60" y="74"/>
                      <a:pt x="63" y="67"/>
                      <a:pt x="67" y="61"/>
                    </a:cubicBezTo>
                    <a:cubicBezTo>
                      <a:pt x="72" y="56"/>
                      <a:pt x="77" y="51"/>
                      <a:pt x="83" y="48"/>
                    </a:cubicBezTo>
                    <a:cubicBezTo>
                      <a:pt x="89" y="45"/>
                      <a:pt x="96" y="44"/>
                      <a:pt x="103" y="44"/>
                    </a:cubicBezTo>
                    <a:cubicBezTo>
                      <a:pt x="110" y="44"/>
                      <a:pt x="116" y="45"/>
                      <a:pt x="122" y="47"/>
                    </a:cubicBezTo>
                    <a:cubicBezTo>
                      <a:pt x="128" y="49"/>
                      <a:pt x="133" y="53"/>
                      <a:pt x="137" y="57"/>
                    </a:cubicBezTo>
                    <a:cubicBezTo>
                      <a:pt x="141" y="62"/>
                      <a:pt x="144" y="68"/>
                      <a:pt x="146" y="76"/>
                    </a:cubicBezTo>
                    <a:cubicBezTo>
                      <a:pt x="148" y="84"/>
                      <a:pt x="149" y="93"/>
                      <a:pt x="149" y="104"/>
                    </a:cubicBezTo>
                    <a:cubicBezTo>
                      <a:pt x="149" y="243"/>
                      <a:pt x="149" y="243"/>
                      <a:pt x="149" y="243"/>
                    </a:cubicBezTo>
                    <a:cubicBezTo>
                      <a:pt x="203" y="243"/>
                      <a:pt x="203" y="243"/>
                      <a:pt x="203" y="243"/>
                    </a:cubicBezTo>
                    <a:cubicBezTo>
                      <a:pt x="203" y="110"/>
                      <a:pt x="203" y="110"/>
                      <a:pt x="203" y="110"/>
                    </a:cubicBezTo>
                    <a:cubicBezTo>
                      <a:pt x="203" y="101"/>
                      <a:pt x="204" y="92"/>
                      <a:pt x="207" y="84"/>
                    </a:cubicBezTo>
                    <a:cubicBezTo>
                      <a:pt x="209" y="76"/>
                      <a:pt x="212" y="69"/>
                      <a:pt x="217" y="63"/>
                    </a:cubicBezTo>
                    <a:cubicBezTo>
                      <a:pt x="221" y="57"/>
                      <a:pt x="227" y="53"/>
                      <a:pt x="233" y="49"/>
                    </a:cubicBezTo>
                    <a:cubicBezTo>
                      <a:pt x="239" y="45"/>
                      <a:pt x="245" y="44"/>
                      <a:pt x="253" y="44"/>
                    </a:cubicBezTo>
                    <a:cubicBezTo>
                      <a:pt x="260" y="44"/>
                      <a:pt x="267" y="45"/>
                      <a:pt x="272" y="47"/>
                    </a:cubicBezTo>
                    <a:cubicBezTo>
                      <a:pt x="278" y="48"/>
                      <a:pt x="283" y="52"/>
                      <a:pt x="287" y="57"/>
                    </a:cubicBezTo>
                    <a:cubicBezTo>
                      <a:pt x="291" y="62"/>
                      <a:pt x="294" y="68"/>
                      <a:pt x="296" y="77"/>
                    </a:cubicBezTo>
                    <a:cubicBezTo>
                      <a:pt x="298" y="85"/>
                      <a:pt x="300" y="96"/>
                      <a:pt x="300" y="109"/>
                    </a:cubicBezTo>
                    <a:cubicBezTo>
                      <a:pt x="300" y="243"/>
                      <a:pt x="300" y="243"/>
                      <a:pt x="300" y="243"/>
                    </a:cubicBezTo>
                    <a:lnTo>
                      <a:pt x="353" y="24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22" name="Freeform 39">
                <a:extLst>
                  <a:ext uri="{FF2B5EF4-FFF2-40B4-BE49-F238E27FC236}">
                    <a16:creationId xmlns:a16="http://schemas.microsoft.com/office/drawing/2014/main" id="{86B954B1-D13E-4B92-98CF-51E56D81E48C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1039643" y="6266369"/>
                <a:ext cx="95469" cy="110544"/>
              </a:xfrm>
              <a:custGeom>
                <a:avLst/>
                <a:gdLst/>
                <a:ahLst/>
                <a:cxnLst>
                  <a:cxn ang="0">
                    <a:pos x="210" y="243"/>
                  </a:cxn>
                  <a:cxn ang="0">
                    <a:pos x="210" y="97"/>
                  </a:cxn>
                  <a:cxn ang="0">
                    <a:pos x="189" y="24"/>
                  </a:cxn>
                  <a:cxn ang="0">
                    <a:pos x="131" y="0"/>
                  </a:cxn>
                  <a:cxn ang="0">
                    <a:pos x="88" y="10"/>
                  </a:cxn>
                  <a:cxn ang="0">
                    <a:pos x="54" y="44"/>
                  </a:cxn>
                  <a:cxn ang="0">
                    <a:pos x="53" y="44"/>
                  </a:cxn>
                  <a:cxn ang="0">
                    <a:pos x="53" y="6"/>
                  </a:cxn>
                  <a:cxn ang="0">
                    <a:pos x="0" y="6"/>
                  </a:cxn>
                  <a:cxn ang="0">
                    <a:pos x="0" y="243"/>
                  </a:cxn>
                  <a:cxn ang="0">
                    <a:pos x="53" y="243"/>
                  </a:cxn>
                  <a:cxn ang="0">
                    <a:pos x="53" y="108"/>
                  </a:cxn>
                  <a:cxn ang="0">
                    <a:pos x="57" y="82"/>
                  </a:cxn>
                  <a:cxn ang="0">
                    <a:pos x="69" y="62"/>
                  </a:cxn>
                  <a:cxn ang="0">
                    <a:pos x="87" y="48"/>
                  </a:cxn>
                  <a:cxn ang="0">
                    <a:pos x="109" y="44"/>
                  </a:cxn>
                  <a:cxn ang="0">
                    <a:pos x="145" y="60"/>
                  </a:cxn>
                  <a:cxn ang="0">
                    <a:pos x="156" y="110"/>
                  </a:cxn>
                  <a:cxn ang="0">
                    <a:pos x="156" y="243"/>
                  </a:cxn>
                  <a:cxn ang="0">
                    <a:pos x="210" y="243"/>
                  </a:cxn>
                </a:cxnLst>
                <a:rect l="0" t="0" r="r" b="b"/>
                <a:pathLst>
                  <a:path w="210" h="243">
                    <a:moveTo>
                      <a:pt x="210" y="243"/>
                    </a:moveTo>
                    <a:cubicBezTo>
                      <a:pt x="210" y="97"/>
                      <a:pt x="210" y="97"/>
                      <a:pt x="210" y="97"/>
                    </a:cubicBezTo>
                    <a:cubicBezTo>
                      <a:pt x="210" y="64"/>
                      <a:pt x="203" y="40"/>
                      <a:pt x="189" y="24"/>
                    </a:cubicBezTo>
                    <a:cubicBezTo>
                      <a:pt x="175" y="8"/>
                      <a:pt x="156" y="0"/>
                      <a:pt x="131" y="0"/>
                    </a:cubicBezTo>
                    <a:cubicBezTo>
                      <a:pt x="115" y="0"/>
                      <a:pt x="100" y="3"/>
                      <a:pt x="88" y="10"/>
                    </a:cubicBezTo>
                    <a:cubicBezTo>
                      <a:pt x="75" y="17"/>
                      <a:pt x="63" y="28"/>
                      <a:pt x="54" y="44"/>
                    </a:cubicBezTo>
                    <a:cubicBezTo>
                      <a:pt x="53" y="44"/>
                      <a:pt x="53" y="44"/>
                      <a:pt x="53" y="44"/>
                    </a:cubicBezTo>
                    <a:cubicBezTo>
                      <a:pt x="53" y="6"/>
                      <a:pt x="53" y="6"/>
                      <a:pt x="53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243"/>
                      <a:pt x="0" y="243"/>
                      <a:pt x="0" y="243"/>
                    </a:cubicBezTo>
                    <a:cubicBezTo>
                      <a:pt x="53" y="243"/>
                      <a:pt x="53" y="243"/>
                      <a:pt x="53" y="243"/>
                    </a:cubicBezTo>
                    <a:cubicBezTo>
                      <a:pt x="53" y="108"/>
                      <a:pt x="53" y="108"/>
                      <a:pt x="53" y="108"/>
                    </a:cubicBezTo>
                    <a:cubicBezTo>
                      <a:pt x="53" y="99"/>
                      <a:pt x="54" y="90"/>
                      <a:pt x="57" y="82"/>
                    </a:cubicBezTo>
                    <a:cubicBezTo>
                      <a:pt x="60" y="74"/>
                      <a:pt x="64" y="67"/>
                      <a:pt x="69" y="62"/>
                    </a:cubicBezTo>
                    <a:cubicBezTo>
                      <a:pt x="74" y="56"/>
                      <a:pt x="80" y="52"/>
                      <a:pt x="87" y="48"/>
                    </a:cubicBezTo>
                    <a:cubicBezTo>
                      <a:pt x="94" y="45"/>
                      <a:pt x="101" y="44"/>
                      <a:pt x="109" y="44"/>
                    </a:cubicBezTo>
                    <a:cubicBezTo>
                      <a:pt x="126" y="44"/>
                      <a:pt x="138" y="49"/>
                      <a:pt x="145" y="60"/>
                    </a:cubicBezTo>
                    <a:cubicBezTo>
                      <a:pt x="153" y="71"/>
                      <a:pt x="156" y="87"/>
                      <a:pt x="156" y="110"/>
                    </a:cubicBezTo>
                    <a:cubicBezTo>
                      <a:pt x="156" y="243"/>
                      <a:pt x="156" y="243"/>
                      <a:pt x="156" y="243"/>
                    </a:cubicBezTo>
                    <a:lnTo>
                      <a:pt x="210" y="24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23" name="Freeform 42">
                <a:extLst>
                  <a:ext uri="{FF2B5EF4-FFF2-40B4-BE49-F238E27FC236}">
                    <a16:creationId xmlns:a16="http://schemas.microsoft.com/office/drawing/2014/main" id="{AFD64964-75DA-4CFB-ADCA-66556304FC0E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611629" y="6191684"/>
                <a:ext cx="37229" cy="28778"/>
              </a:xfrm>
              <a:custGeom>
                <a:avLst/>
                <a:gdLst/>
                <a:ahLst/>
                <a:cxnLst>
                  <a:cxn ang="0">
                    <a:pos x="53" y="0"/>
                  </a:cxn>
                  <a:cxn ang="0">
                    <a:pos x="163" y="0"/>
                  </a:cxn>
                  <a:cxn ang="0">
                    <a:pos x="63" y="126"/>
                  </a:cxn>
                  <a:cxn ang="0">
                    <a:pos x="0" y="126"/>
                  </a:cxn>
                  <a:cxn ang="0">
                    <a:pos x="53" y="0"/>
                  </a:cxn>
                </a:cxnLst>
                <a:rect l="0" t="0" r="r" b="b"/>
                <a:pathLst>
                  <a:path w="163" h="126">
                    <a:moveTo>
                      <a:pt x="53" y="0"/>
                    </a:moveTo>
                    <a:lnTo>
                      <a:pt x="163" y="0"/>
                    </a:lnTo>
                    <a:lnTo>
                      <a:pt x="63" y="126"/>
                    </a:lnTo>
                    <a:lnTo>
                      <a:pt x="0" y="126"/>
                    </a:lnTo>
                    <a:lnTo>
                      <a:pt x="53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24" name="Freeform 43">
                <a:extLst>
                  <a:ext uri="{FF2B5EF4-FFF2-40B4-BE49-F238E27FC236}">
                    <a16:creationId xmlns:a16="http://schemas.microsoft.com/office/drawing/2014/main" id="{3C9F5DB5-2861-4F9F-9C08-764B00A09E19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891414" y="6266369"/>
                <a:ext cx="111000" cy="112828"/>
              </a:xfrm>
              <a:custGeom>
                <a:avLst/>
                <a:gdLst/>
                <a:ahLst/>
                <a:cxnLst>
                  <a:cxn ang="0">
                    <a:pos x="236" y="72"/>
                  </a:cxn>
                  <a:cxn ang="0">
                    <a:pos x="213" y="34"/>
                  </a:cxn>
                  <a:cxn ang="0">
                    <a:pos x="176" y="9"/>
                  </a:cxn>
                  <a:cxn ang="0">
                    <a:pos x="126" y="0"/>
                  </a:cxn>
                  <a:cxn ang="0">
                    <a:pos x="75" y="8"/>
                  </a:cxn>
                  <a:cxn ang="0">
                    <a:pos x="35" y="32"/>
                  </a:cxn>
                  <a:cxn ang="0">
                    <a:pos x="9" y="72"/>
                  </a:cxn>
                  <a:cxn ang="0">
                    <a:pos x="0" y="127"/>
                  </a:cxn>
                  <a:cxn ang="0">
                    <a:pos x="8" y="177"/>
                  </a:cxn>
                  <a:cxn ang="0">
                    <a:pos x="32" y="215"/>
                  </a:cxn>
                  <a:cxn ang="0">
                    <a:pos x="70" y="240"/>
                  </a:cxn>
                  <a:cxn ang="0">
                    <a:pos x="120" y="248"/>
                  </a:cxn>
                  <a:cxn ang="0">
                    <a:pos x="171" y="240"/>
                  </a:cxn>
                  <a:cxn ang="0">
                    <a:pos x="210" y="215"/>
                  </a:cxn>
                  <a:cxn ang="0">
                    <a:pos x="235" y="175"/>
                  </a:cxn>
                  <a:cxn ang="0">
                    <a:pos x="244" y="122"/>
                  </a:cxn>
                  <a:cxn ang="0">
                    <a:pos x="236" y="72"/>
                  </a:cxn>
                  <a:cxn ang="0">
                    <a:pos x="171" y="184"/>
                  </a:cxn>
                  <a:cxn ang="0">
                    <a:pos x="123" y="205"/>
                  </a:cxn>
                  <a:cxn ang="0">
                    <a:pos x="96" y="200"/>
                  </a:cxn>
                  <a:cxn ang="0">
                    <a:pos x="74" y="185"/>
                  </a:cxn>
                  <a:cxn ang="0">
                    <a:pos x="60" y="160"/>
                  </a:cxn>
                  <a:cxn ang="0">
                    <a:pos x="55" y="125"/>
                  </a:cxn>
                  <a:cxn ang="0">
                    <a:pos x="61" y="89"/>
                  </a:cxn>
                  <a:cxn ang="0">
                    <a:pos x="75" y="63"/>
                  </a:cxn>
                  <a:cxn ang="0">
                    <a:pos x="96" y="49"/>
                  </a:cxn>
                  <a:cxn ang="0">
                    <a:pos x="123" y="44"/>
                  </a:cxn>
                  <a:cxn ang="0">
                    <a:pos x="171" y="64"/>
                  </a:cxn>
                  <a:cxn ang="0">
                    <a:pos x="188" y="124"/>
                  </a:cxn>
                  <a:cxn ang="0">
                    <a:pos x="171" y="184"/>
                  </a:cxn>
                </a:cxnLst>
                <a:rect l="0" t="0" r="r" b="b"/>
                <a:pathLst>
                  <a:path w="244" h="248">
                    <a:moveTo>
                      <a:pt x="236" y="72"/>
                    </a:moveTo>
                    <a:cubicBezTo>
                      <a:pt x="231" y="57"/>
                      <a:pt x="223" y="44"/>
                      <a:pt x="213" y="34"/>
                    </a:cubicBezTo>
                    <a:cubicBezTo>
                      <a:pt x="203" y="23"/>
                      <a:pt x="191" y="15"/>
                      <a:pt x="176" y="9"/>
                    </a:cubicBezTo>
                    <a:cubicBezTo>
                      <a:pt x="162" y="3"/>
                      <a:pt x="145" y="0"/>
                      <a:pt x="126" y="0"/>
                    </a:cubicBezTo>
                    <a:cubicBezTo>
                      <a:pt x="107" y="0"/>
                      <a:pt x="90" y="3"/>
                      <a:pt x="75" y="8"/>
                    </a:cubicBezTo>
                    <a:cubicBezTo>
                      <a:pt x="59" y="13"/>
                      <a:pt x="46" y="22"/>
                      <a:pt x="35" y="32"/>
                    </a:cubicBezTo>
                    <a:cubicBezTo>
                      <a:pt x="24" y="43"/>
                      <a:pt x="15" y="56"/>
                      <a:pt x="9" y="72"/>
                    </a:cubicBezTo>
                    <a:cubicBezTo>
                      <a:pt x="3" y="88"/>
                      <a:pt x="0" y="106"/>
                      <a:pt x="0" y="127"/>
                    </a:cubicBezTo>
                    <a:cubicBezTo>
                      <a:pt x="0" y="145"/>
                      <a:pt x="3" y="162"/>
                      <a:pt x="8" y="177"/>
                    </a:cubicBezTo>
                    <a:cubicBezTo>
                      <a:pt x="14" y="192"/>
                      <a:pt x="22" y="205"/>
                      <a:pt x="32" y="215"/>
                    </a:cubicBezTo>
                    <a:cubicBezTo>
                      <a:pt x="43" y="226"/>
                      <a:pt x="55" y="234"/>
                      <a:pt x="70" y="240"/>
                    </a:cubicBezTo>
                    <a:cubicBezTo>
                      <a:pt x="85" y="246"/>
                      <a:pt x="101" y="248"/>
                      <a:pt x="120" y="248"/>
                    </a:cubicBezTo>
                    <a:cubicBezTo>
                      <a:pt x="138" y="248"/>
                      <a:pt x="155" y="245"/>
                      <a:pt x="171" y="240"/>
                    </a:cubicBezTo>
                    <a:cubicBezTo>
                      <a:pt x="186" y="234"/>
                      <a:pt x="199" y="226"/>
                      <a:pt x="210" y="215"/>
                    </a:cubicBezTo>
                    <a:cubicBezTo>
                      <a:pt x="220" y="204"/>
                      <a:pt x="229" y="190"/>
                      <a:pt x="235" y="175"/>
                    </a:cubicBezTo>
                    <a:cubicBezTo>
                      <a:pt x="241" y="159"/>
                      <a:pt x="244" y="141"/>
                      <a:pt x="244" y="122"/>
                    </a:cubicBezTo>
                    <a:cubicBezTo>
                      <a:pt x="244" y="104"/>
                      <a:pt x="241" y="87"/>
                      <a:pt x="236" y="72"/>
                    </a:cubicBezTo>
                    <a:close/>
                    <a:moveTo>
                      <a:pt x="171" y="184"/>
                    </a:moveTo>
                    <a:cubicBezTo>
                      <a:pt x="160" y="198"/>
                      <a:pt x="144" y="205"/>
                      <a:pt x="123" y="205"/>
                    </a:cubicBezTo>
                    <a:cubicBezTo>
                      <a:pt x="113" y="205"/>
                      <a:pt x="104" y="203"/>
                      <a:pt x="96" y="200"/>
                    </a:cubicBezTo>
                    <a:cubicBezTo>
                      <a:pt x="88" y="197"/>
                      <a:pt x="80" y="192"/>
                      <a:pt x="74" y="185"/>
                    </a:cubicBezTo>
                    <a:cubicBezTo>
                      <a:pt x="68" y="178"/>
                      <a:pt x="64" y="170"/>
                      <a:pt x="60" y="160"/>
                    </a:cubicBezTo>
                    <a:cubicBezTo>
                      <a:pt x="57" y="150"/>
                      <a:pt x="55" y="139"/>
                      <a:pt x="55" y="125"/>
                    </a:cubicBezTo>
                    <a:cubicBezTo>
                      <a:pt x="55" y="111"/>
                      <a:pt x="57" y="99"/>
                      <a:pt x="61" y="89"/>
                    </a:cubicBezTo>
                    <a:cubicBezTo>
                      <a:pt x="64" y="79"/>
                      <a:pt x="69" y="70"/>
                      <a:pt x="75" y="63"/>
                    </a:cubicBezTo>
                    <a:cubicBezTo>
                      <a:pt x="81" y="57"/>
                      <a:pt x="88" y="52"/>
                      <a:pt x="96" y="49"/>
                    </a:cubicBezTo>
                    <a:cubicBezTo>
                      <a:pt x="104" y="45"/>
                      <a:pt x="113" y="44"/>
                      <a:pt x="123" y="44"/>
                    </a:cubicBezTo>
                    <a:cubicBezTo>
                      <a:pt x="143" y="44"/>
                      <a:pt x="159" y="50"/>
                      <a:pt x="171" y="64"/>
                    </a:cubicBezTo>
                    <a:cubicBezTo>
                      <a:pt x="182" y="78"/>
                      <a:pt x="188" y="97"/>
                      <a:pt x="188" y="124"/>
                    </a:cubicBezTo>
                    <a:cubicBezTo>
                      <a:pt x="188" y="150"/>
                      <a:pt x="182" y="170"/>
                      <a:pt x="171" y="18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25" name="Freeform 44">
                <a:extLst>
                  <a:ext uri="{FF2B5EF4-FFF2-40B4-BE49-F238E27FC236}">
                    <a16:creationId xmlns:a16="http://schemas.microsoft.com/office/drawing/2014/main" id="{686897F2-4967-426D-B7B3-C1AD7098175E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998760" y="6266826"/>
                <a:ext cx="20099" cy="50019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4" y="0"/>
                  </a:cxn>
                  <a:cxn ang="0">
                    <a:pos x="44" y="28"/>
                  </a:cxn>
                  <a:cxn ang="0">
                    <a:pos x="39" y="63"/>
                  </a:cxn>
                  <a:cxn ang="0">
                    <a:pos x="26" y="93"/>
                  </a:cxn>
                  <a:cxn ang="0">
                    <a:pos x="7" y="110"/>
                  </a:cxn>
                  <a:cxn ang="0">
                    <a:pos x="6" y="97"/>
                  </a:cxn>
                  <a:cxn ang="0">
                    <a:pos x="4" y="86"/>
                  </a:cxn>
                  <a:cxn ang="0">
                    <a:pos x="11" y="78"/>
                  </a:cxn>
                  <a:cxn ang="0">
                    <a:pos x="20" y="58"/>
                  </a:cxn>
                  <a:cxn ang="0">
                    <a:pos x="21" y="46"/>
                  </a:cxn>
                  <a:cxn ang="0">
                    <a:pos x="0" y="46"/>
                  </a:cxn>
                  <a:cxn ang="0">
                    <a:pos x="0" y="0"/>
                  </a:cxn>
                </a:cxnLst>
                <a:rect l="0" t="0" r="r" b="b"/>
                <a:pathLst>
                  <a:path w="44" h="110">
                    <a:moveTo>
                      <a:pt x="0" y="0"/>
                    </a:moveTo>
                    <a:cubicBezTo>
                      <a:pt x="44" y="0"/>
                      <a:pt x="44" y="0"/>
                      <a:pt x="44" y="0"/>
                    </a:cubicBezTo>
                    <a:cubicBezTo>
                      <a:pt x="44" y="28"/>
                      <a:pt x="44" y="28"/>
                      <a:pt x="44" y="28"/>
                    </a:cubicBezTo>
                    <a:cubicBezTo>
                      <a:pt x="44" y="28"/>
                      <a:pt x="43" y="47"/>
                      <a:pt x="39" y="63"/>
                    </a:cubicBezTo>
                    <a:cubicBezTo>
                      <a:pt x="35" y="78"/>
                      <a:pt x="34" y="84"/>
                      <a:pt x="26" y="93"/>
                    </a:cubicBezTo>
                    <a:cubicBezTo>
                      <a:pt x="18" y="102"/>
                      <a:pt x="7" y="110"/>
                      <a:pt x="7" y="110"/>
                    </a:cubicBezTo>
                    <a:cubicBezTo>
                      <a:pt x="7" y="110"/>
                      <a:pt x="7" y="103"/>
                      <a:pt x="6" y="97"/>
                    </a:cubicBezTo>
                    <a:cubicBezTo>
                      <a:pt x="5" y="91"/>
                      <a:pt x="4" y="86"/>
                      <a:pt x="4" y="86"/>
                    </a:cubicBezTo>
                    <a:cubicBezTo>
                      <a:pt x="4" y="86"/>
                      <a:pt x="6" y="84"/>
                      <a:pt x="11" y="78"/>
                    </a:cubicBezTo>
                    <a:cubicBezTo>
                      <a:pt x="15" y="72"/>
                      <a:pt x="19" y="62"/>
                      <a:pt x="20" y="58"/>
                    </a:cubicBezTo>
                    <a:cubicBezTo>
                      <a:pt x="21" y="54"/>
                      <a:pt x="21" y="46"/>
                      <a:pt x="21" y="46"/>
                    </a:cubicBezTo>
                    <a:cubicBezTo>
                      <a:pt x="0" y="46"/>
                      <a:pt x="0" y="46"/>
                      <a:pt x="0" y="46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C481F37A-CBC3-4B37-8CD3-81D714D1A89D}"/>
                </a:ext>
              </a:extLst>
            </p:cNvPr>
            <p:cNvGrpSpPr/>
            <p:nvPr/>
          </p:nvGrpSpPr>
          <p:grpSpPr bwMode="black">
            <a:xfrm>
              <a:off x="3754570" y="3564615"/>
              <a:ext cx="1389796" cy="384501"/>
              <a:chOff x="2649884" y="6146155"/>
              <a:chExt cx="1395225" cy="400069"/>
            </a:xfrm>
            <a:grpFill/>
            <a:effectLst/>
          </p:grpSpPr>
          <p:sp>
            <p:nvSpPr>
              <p:cNvPr id="103" name="Line 6">
                <a:extLst>
                  <a:ext uri="{FF2B5EF4-FFF2-40B4-BE49-F238E27FC236}">
                    <a16:creationId xmlns:a16="http://schemas.microsoft.com/office/drawing/2014/main" id="{AA91D2ED-D6C0-4B3A-AB46-49E999DE1715}"/>
                  </a:ext>
                </a:extLst>
              </p:cNvPr>
              <p:cNvSpPr>
                <a:spLocks noChangeShapeType="1"/>
              </p:cNvSpPr>
              <p:nvPr/>
            </p:nvSpPr>
            <p:spPr bwMode="black">
              <a:xfrm>
                <a:off x="2649884" y="6545967"/>
                <a:ext cx="257" cy="257"/>
              </a:xfrm>
              <a:prstGeom prst="line">
                <a:avLst/>
              </a:pr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04" name="Freeform 7">
                <a:extLst>
                  <a:ext uri="{FF2B5EF4-FFF2-40B4-BE49-F238E27FC236}">
                    <a16:creationId xmlns:a16="http://schemas.microsoft.com/office/drawing/2014/main" id="{46A609B3-D422-4C2A-861C-3484EC6AF6CF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3268640" y="6412953"/>
                <a:ext cx="69723" cy="81043"/>
              </a:xfrm>
              <a:custGeom>
                <a:avLst/>
                <a:gdLst/>
                <a:ahLst/>
                <a:cxnLst>
                  <a:cxn ang="0">
                    <a:pos x="283" y="342"/>
                  </a:cxn>
                  <a:cxn ang="0">
                    <a:pos x="219" y="346"/>
                  </a:cxn>
                  <a:cxn ang="0">
                    <a:pos x="235" y="206"/>
                  </a:cxn>
                  <a:cxn ang="0">
                    <a:pos x="139" y="22"/>
                  </a:cxn>
                  <a:cxn ang="0">
                    <a:pos x="279" y="86"/>
                  </a:cxn>
                  <a:cxn ang="0">
                    <a:pos x="283" y="342"/>
                  </a:cxn>
                  <a:cxn ang="0">
                    <a:pos x="139" y="162"/>
                  </a:cxn>
                  <a:cxn ang="0">
                    <a:pos x="211" y="82"/>
                  </a:cxn>
                  <a:cxn ang="0">
                    <a:pos x="139" y="162"/>
                  </a:cxn>
                </a:cxnLst>
                <a:rect l="0" t="0" r="r" b="b"/>
                <a:pathLst>
                  <a:path w="301" h="350">
                    <a:moveTo>
                      <a:pt x="283" y="342"/>
                    </a:moveTo>
                    <a:cubicBezTo>
                      <a:pt x="269" y="350"/>
                      <a:pt x="240" y="344"/>
                      <a:pt x="219" y="346"/>
                    </a:cubicBezTo>
                    <a:cubicBezTo>
                      <a:pt x="222" y="297"/>
                      <a:pt x="209" y="232"/>
                      <a:pt x="235" y="206"/>
                    </a:cubicBezTo>
                    <a:cubicBezTo>
                      <a:pt x="101" y="301"/>
                      <a:pt x="0" y="67"/>
                      <a:pt x="139" y="22"/>
                    </a:cubicBezTo>
                    <a:cubicBezTo>
                      <a:pt x="205" y="0"/>
                      <a:pt x="264" y="37"/>
                      <a:pt x="279" y="86"/>
                    </a:cubicBezTo>
                    <a:cubicBezTo>
                      <a:pt x="301" y="157"/>
                      <a:pt x="271" y="257"/>
                      <a:pt x="283" y="342"/>
                    </a:cubicBezTo>
                    <a:close/>
                    <a:moveTo>
                      <a:pt x="139" y="162"/>
                    </a:moveTo>
                    <a:cubicBezTo>
                      <a:pt x="194" y="204"/>
                      <a:pt x="259" y="130"/>
                      <a:pt x="211" y="82"/>
                    </a:cubicBezTo>
                    <a:cubicBezTo>
                      <a:pt x="150" y="55"/>
                      <a:pt x="110" y="111"/>
                      <a:pt x="139" y="16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05" name="Freeform 8">
                <a:extLst>
                  <a:ext uri="{FF2B5EF4-FFF2-40B4-BE49-F238E27FC236}">
                    <a16:creationId xmlns:a16="http://schemas.microsoft.com/office/drawing/2014/main" id="{0377D80F-25CF-4860-AFCE-9BD1776A53CC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3766475" y="6217679"/>
                <a:ext cx="120664" cy="196304"/>
              </a:xfrm>
              <a:custGeom>
                <a:avLst/>
                <a:gdLst/>
                <a:ahLst/>
                <a:cxnLst>
                  <a:cxn ang="0">
                    <a:pos x="492" y="322"/>
                  </a:cxn>
                  <a:cxn ang="0">
                    <a:pos x="428" y="322"/>
                  </a:cxn>
                  <a:cxn ang="0">
                    <a:pos x="112" y="282"/>
                  </a:cxn>
                  <a:cxn ang="0">
                    <a:pos x="356" y="274"/>
                  </a:cxn>
                  <a:cxn ang="0">
                    <a:pos x="356" y="718"/>
                  </a:cxn>
                  <a:cxn ang="0">
                    <a:pos x="148" y="778"/>
                  </a:cxn>
                  <a:cxn ang="0">
                    <a:pos x="288" y="590"/>
                  </a:cxn>
                  <a:cxn ang="0">
                    <a:pos x="288" y="342"/>
                  </a:cxn>
                  <a:cxn ang="0">
                    <a:pos x="52" y="338"/>
                  </a:cxn>
                  <a:cxn ang="0">
                    <a:pos x="492" y="322"/>
                  </a:cxn>
                  <a:cxn ang="0">
                    <a:pos x="196" y="734"/>
                  </a:cxn>
                  <a:cxn ang="0">
                    <a:pos x="276" y="738"/>
                  </a:cxn>
                  <a:cxn ang="0">
                    <a:pos x="272" y="646"/>
                  </a:cxn>
                  <a:cxn ang="0">
                    <a:pos x="196" y="734"/>
                  </a:cxn>
                </a:cxnLst>
                <a:rect l="0" t="0" r="r" b="b"/>
                <a:pathLst>
                  <a:path w="521" h="848">
                    <a:moveTo>
                      <a:pt x="492" y="322"/>
                    </a:moveTo>
                    <a:cubicBezTo>
                      <a:pt x="471" y="322"/>
                      <a:pt x="449" y="322"/>
                      <a:pt x="428" y="322"/>
                    </a:cubicBezTo>
                    <a:cubicBezTo>
                      <a:pt x="459" y="112"/>
                      <a:pt x="119" y="90"/>
                      <a:pt x="112" y="282"/>
                    </a:cubicBezTo>
                    <a:cubicBezTo>
                      <a:pt x="176" y="264"/>
                      <a:pt x="281" y="268"/>
                      <a:pt x="356" y="274"/>
                    </a:cubicBezTo>
                    <a:cubicBezTo>
                      <a:pt x="342" y="394"/>
                      <a:pt x="374" y="598"/>
                      <a:pt x="356" y="718"/>
                    </a:cubicBezTo>
                    <a:cubicBezTo>
                      <a:pt x="343" y="804"/>
                      <a:pt x="209" y="848"/>
                      <a:pt x="148" y="778"/>
                    </a:cubicBezTo>
                    <a:cubicBezTo>
                      <a:pt x="69" y="687"/>
                      <a:pt x="172" y="524"/>
                      <a:pt x="288" y="590"/>
                    </a:cubicBezTo>
                    <a:cubicBezTo>
                      <a:pt x="288" y="507"/>
                      <a:pt x="288" y="425"/>
                      <a:pt x="288" y="342"/>
                    </a:cubicBezTo>
                    <a:cubicBezTo>
                      <a:pt x="217" y="333"/>
                      <a:pt x="129" y="341"/>
                      <a:pt x="52" y="338"/>
                    </a:cubicBezTo>
                    <a:cubicBezTo>
                      <a:pt x="0" y="21"/>
                      <a:pt x="521" y="0"/>
                      <a:pt x="492" y="322"/>
                    </a:cubicBezTo>
                    <a:close/>
                    <a:moveTo>
                      <a:pt x="196" y="734"/>
                    </a:moveTo>
                    <a:cubicBezTo>
                      <a:pt x="213" y="750"/>
                      <a:pt x="254" y="749"/>
                      <a:pt x="276" y="738"/>
                    </a:cubicBezTo>
                    <a:cubicBezTo>
                      <a:pt x="297" y="716"/>
                      <a:pt x="296" y="664"/>
                      <a:pt x="272" y="646"/>
                    </a:cubicBezTo>
                    <a:cubicBezTo>
                      <a:pt x="204" y="618"/>
                      <a:pt x="162" y="685"/>
                      <a:pt x="196" y="73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06" name="Freeform 9">
                <a:extLst>
                  <a:ext uri="{FF2B5EF4-FFF2-40B4-BE49-F238E27FC236}">
                    <a16:creationId xmlns:a16="http://schemas.microsoft.com/office/drawing/2014/main" id="{704A9557-E4A0-4BF1-9267-3ACA04BB845D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3361775" y="6220251"/>
                <a:ext cx="243901" cy="203250"/>
              </a:xfrm>
              <a:custGeom>
                <a:avLst/>
                <a:gdLst/>
                <a:ahLst/>
                <a:cxnLst>
                  <a:cxn ang="0">
                    <a:pos x="552" y="699"/>
                  </a:cxn>
                  <a:cxn ang="0">
                    <a:pos x="844" y="535"/>
                  </a:cxn>
                  <a:cxn ang="0">
                    <a:pos x="844" y="83"/>
                  </a:cxn>
                  <a:cxn ang="0">
                    <a:pos x="912" y="83"/>
                  </a:cxn>
                  <a:cxn ang="0">
                    <a:pos x="912" y="539"/>
                  </a:cxn>
                  <a:cxn ang="0">
                    <a:pos x="980" y="599"/>
                  </a:cxn>
                  <a:cxn ang="0">
                    <a:pos x="760" y="767"/>
                  </a:cxn>
                  <a:cxn ang="0">
                    <a:pos x="740" y="639"/>
                  </a:cxn>
                  <a:cxn ang="0">
                    <a:pos x="544" y="791"/>
                  </a:cxn>
                  <a:cxn ang="0">
                    <a:pos x="484" y="791"/>
                  </a:cxn>
                  <a:cxn ang="0">
                    <a:pos x="484" y="255"/>
                  </a:cxn>
                  <a:cxn ang="0">
                    <a:pos x="108" y="191"/>
                  </a:cxn>
                  <a:cxn ang="0">
                    <a:pos x="240" y="263"/>
                  </a:cxn>
                  <a:cxn ang="0">
                    <a:pos x="128" y="583"/>
                  </a:cxn>
                  <a:cxn ang="0">
                    <a:pos x="284" y="731"/>
                  </a:cxn>
                  <a:cxn ang="0">
                    <a:pos x="68" y="735"/>
                  </a:cxn>
                  <a:cxn ang="0">
                    <a:pos x="60" y="683"/>
                  </a:cxn>
                  <a:cxn ang="0">
                    <a:pos x="60" y="359"/>
                  </a:cxn>
                  <a:cxn ang="0">
                    <a:pos x="140" y="263"/>
                  </a:cxn>
                  <a:cxn ang="0">
                    <a:pos x="0" y="211"/>
                  </a:cxn>
                  <a:cxn ang="0">
                    <a:pos x="552" y="247"/>
                  </a:cxn>
                  <a:cxn ang="0">
                    <a:pos x="552" y="699"/>
                  </a:cxn>
                  <a:cxn ang="0">
                    <a:pos x="128" y="647"/>
                  </a:cxn>
                  <a:cxn ang="0">
                    <a:pos x="216" y="727"/>
                  </a:cxn>
                  <a:cxn ang="0">
                    <a:pos x="208" y="635"/>
                  </a:cxn>
                  <a:cxn ang="0">
                    <a:pos x="128" y="647"/>
                  </a:cxn>
                  <a:cxn ang="0">
                    <a:pos x="916" y="727"/>
                  </a:cxn>
                  <a:cxn ang="0">
                    <a:pos x="908" y="603"/>
                  </a:cxn>
                  <a:cxn ang="0">
                    <a:pos x="836" y="599"/>
                  </a:cxn>
                  <a:cxn ang="0">
                    <a:pos x="916" y="727"/>
                  </a:cxn>
                </a:cxnLst>
                <a:rect l="0" t="0" r="r" b="b"/>
                <a:pathLst>
                  <a:path w="1053" h="878">
                    <a:moveTo>
                      <a:pt x="552" y="699"/>
                    </a:moveTo>
                    <a:cubicBezTo>
                      <a:pt x="629" y="640"/>
                      <a:pt x="712" y="553"/>
                      <a:pt x="844" y="535"/>
                    </a:cubicBezTo>
                    <a:cubicBezTo>
                      <a:pt x="844" y="384"/>
                      <a:pt x="844" y="234"/>
                      <a:pt x="844" y="83"/>
                    </a:cubicBezTo>
                    <a:cubicBezTo>
                      <a:pt x="867" y="83"/>
                      <a:pt x="889" y="83"/>
                      <a:pt x="912" y="83"/>
                    </a:cubicBezTo>
                    <a:cubicBezTo>
                      <a:pt x="912" y="235"/>
                      <a:pt x="912" y="387"/>
                      <a:pt x="912" y="539"/>
                    </a:cubicBezTo>
                    <a:cubicBezTo>
                      <a:pt x="940" y="567"/>
                      <a:pt x="965" y="571"/>
                      <a:pt x="980" y="599"/>
                    </a:cubicBezTo>
                    <a:cubicBezTo>
                      <a:pt x="1053" y="735"/>
                      <a:pt x="865" y="878"/>
                      <a:pt x="760" y="767"/>
                    </a:cubicBezTo>
                    <a:cubicBezTo>
                      <a:pt x="737" y="742"/>
                      <a:pt x="721" y="686"/>
                      <a:pt x="740" y="639"/>
                    </a:cubicBezTo>
                    <a:cubicBezTo>
                      <a:pt x="678" y="677"/>
                      <a:pt x="603" y="736"/>
                      <a:pt x="544" y="791"/>
                    </a:cubicBezTo>
                    <a:cubicBezTo>
                      <a:pt x="524" y="791"/>
                      <a:pt x="504" y="791"/>
                      <a:pt x="484" y="791"/>
                    </a:cubicBezTo>
                    <a:cubicBezTo>
                      <a:pt x="466" y="623"/>
                      <a:pt x="509" y="408"/>
                      <a:pt x="484" y="255"/>
                    </a:cubicBezTo>
                    <a:cubicBezTo>
                      <a:pt x="462" y="117"/>
                      <a:pt x="210" y="106"/>
                      <a:pt x="108" y="191"/>
                    </a:cubicBezTo>
                    <a:cubicBezTo>
                      <a:pt x="155" y="212"/>
                      <a:pt x="210" y="225"/>
                      <a:pt x="240" y="263"/>
                    </a:cubicBezTo>
                    <a:cubicBezTo>
                      <a:pt x="117" y="283"/>
                      <a:pt x="121" y="423"/>
                      <a:pt x="128" y="583"/>
                    </a:cubicBezTo>
                    <a:cubicBezTo>
                      <a:pt x="214" y="537"/>
                      <a:pt x="323" y="629"/>
                      <a:pt x="284" y="731"/>
                    </a:cubicBezTo>
                    <a:cubicBezTo>
                      <a:pt x="252" y="814"/>
                      <a:pt x="102" y="828"/>
                      <a:pt x="68" y="735"/>
                    </a:cubicBezTo>
                    <a:cubicBezTo>
                      <a:pt x="65" y="727"/>
                      <a:pt x="61" y="699"/>
                      <a:pt x="60" y="683"/>
                    </a:cubicBezTo>
                    <a:cubicBezTo>
                      <a:pt x="53" y="599"/>
                      <a:pt x="51" y="438"/>
                      <a:pt x="60" y="359"/>
                    </a:cubicBezTo>
                    <a:cubicBezTo>
                      <a:pt x="66" y="310"/>
                      <a:pt x="94" y="283"/>
                      <a:pt x="140" y="263"/>
                    </a:cubicBezTo>
                    <a:cubicBezTo>
                      <a:pt x="104" y="235"/>
                      <a:pt x="50" y="225"/>
                      <a:pt x="0" y="211"/>
                    </a:cubicBezTo>
                    <a:cubicBezTo>
                      <a:pt x="82" y="46"/>
                      <a:pt x="522" y="0"/>
                      <a:pt x="552" y="247"/>
                    </a:cubicBezTo>
                    <a:cubicBezTo>
                      <a:pt x="569" y="385"/>
                      <a:pt x="539" y="542"/>
                      <a:pt x="552" y="699"/>
                    </a:cubicBezTo>
                    <a:close/>
                    <a:moveTo>
                      <a:pt x="128" y="647"/>
                    </a:moveTo>
                    <a:cubicBezTo>
                      <a:pt x="90" y="699"/>
                      <a:pt x="163" y="780"/>
                      <a:pt x="216" y="727"/>
                    </a:cubicBezTo>
                    <a:cubicBezTo>
                      <a:pt x="236" y="707"/>
                      <a:pt x="231" y="653"/>
                      <a:pt x="208" y="635"/>
                    </a:cubicBezTo>
                    <a:cubicBezTo>
                      <a:pt x="169" y="627"/>
                      <a:pt x="141" y="630"/>
                      <a:pt x="128" y="647"/>
                    </a:cubicBezTo>
                    <a:close/>
                    <a:moveTo>
                      <a:pt x="916" y="727"/>
                    </a:moveTo>
                    <a:cubicBezTo>
                      <a:pt x="944" y="704"/>
                      <a:pt x="940" y="622"/>
                      <a:pt x="908" y="603"/>
                    </a:cubicBezTo>
                    <a:cubicBezTo>
                      <a:pt x="891" y="593"/>
                      <a:pt x="862" y="593"/>
                      <a:pt x="836" y="599"/>
                    </a:cubicBezTo>
                    <a:cubicBezTo>
                      <a:pt x="722" y="627"/>
                      <a:pt x="823" y="805"/>
                      <a:pt x="916" y="727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07" name="Freeform 10">
                <a:extLst>
                  <a:ext uri="{FF2B5EF4-FFF2-40B4-BE49-F238E27FC236}">
                    <a16:creationId xmlns:a16="http://schemas.microsoft.com/office/drawing/2014/main" id="{638B7CDA-F833-4E8E-A08F-2C679F22DFF9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2849790" y="6233887"/>
                <a:ext cx="132499" cy="169547"/>
              </a:xfrm>
              <a:custGeom>
                <a:avLst/>
                <a:gdLst/>
                <a:ahLst/>
                <a:cxnLst>
                  <a:cxn ang="0">
                    <a:pos x="556" y="732"/>
                  </a:cxn>
                  <a:cxn ang="0">
                    <a:pos x="136" y="732"/>
                  </a:cxn>
                  <a:cxn ang="0">
                    <a:pos x="136" y="496"/>
                  </a:cxn>
                  <a:cxn ang="0">
                    <a:pos x="144" y="268"/>
                  </a:cxn>
                  <a:cxn ang="0">
                    <a:pos x="364" y="272"/>
                  </a:cxn>
                  <a:cxn ang="0">
                    <a:pos x="204" y="420"/>
                  </a:cxn>
                  <a:cxn ang="0">
                    <a:pos x="204" y="660"/>
                  </a:cxn>
                  <a:cxn ang="0">
                    <a:pos x="488" y="664"/>
                  </a:cxn>
                  <a:cxn ang="0">
                    <a:pos x="484" y="224"/>
                  </a:cxn>
                  <a:cxn ang="0">
                    <a:pos x="212" y="92"/>
                  </a:cxn>
                  <a:cxn ang="0">
                    <a:pos x="76" y="352"/>
                  </a:cxn>
                  <a:cxn ang="0">
                    <a:pos x="8" y="356"/>
                  </a:cxn>
                  <a:cxn ang="0">
                    <a:pos x="252" y="16"/>
                  </a:cxn>
                  <a:cxn ang="0">
                    <a:pos x="556" y="232"/>
                  </a:cxn>
                  <a:cxn ang="0">
                    <a:pos x="556" y="732"/>
                  </a:cxn>
                  <a:cxn ang="0">
                    <a:pos x="284" y="268"/>
                  </a:cxn>
                  <a:cxn ang="0">
                    <a:pos x="288" y="364"/>
                  </a:cxn>
                  <a:cxn ang="0">
                    <a:pos x="300" y="352"/>
                  </a:cxn>
                  <a:cxn ang="0">
                    <a:pos x="284" y="268"/>
                  </a:cxn>
                </a:cxnLst>
                <a:rect l="0" t="0" r="r" b="b"/>
                <a:pathLst>
                  <a:path w="572" h="732">
                    <a:moveTo>
                      <a:pt x="556" y="732"/>
                    </a:moveTo>
                    <a:cubicBezTo>
                      <a:pt x="416" y="732"/>
                      <a:pt x="276" y="732"/>
                      <a:pt x="136" y="732"/>
                    </a:cubicBezTo>
                    <a:cubicBezTo>
                      <a:pt x="136" y="657"/>
                      <a:pt x="136" y="580"/>
                      <a:pt x="136" y="496"/>
                    </a:cubicBezTo>
                    <a:cubicBezTo>
                      <a:pt x="136" y="421"/>
                      <a:pt x="122" y="324"/>
                      <a:pt x="144" y="268"/>
                    </a:cubicBezTo>
                    <a:cubicBezTo>
                      <a:pt x="180" y="175"/>
                      <a:pt x="334" y="182"/>
                      <a:pt x="364" y="272"/>
                    </a:cubicBezTo>
                    <a:cubicBezTo>
                      <a:pt x="400" y="381"/>
                      <a:pt x="297" y="467"/>
                      <a:pt x="204" y="420"/>
                    </a:cubicBezTo>
                    <a:cubicBezTo>
                      <a:pt x="204" y="500"/>
                      <a:pt x="204" y="580"/>
                      <a:pt x="204" y="660"/>
                    </a:cubicBezTo>
                    <a:cubicBezTo>
                      <a:pt x="291" y="669"/>
                      <a:pt x="395" y="661"/>
                      <a:pt x="488" y="664"/>
                    </a:cubicBezTo>
                    <a:cubicBezTo>
                      <a:pt x="471" y="524"/>
                      <a:pt x="512" y="351"/>
                      <a:pt x="484" y="224"/>
                    </a:cubicBezTo>
                    <a:cubicBezTo>
                      <a:pt x="459" y="113"/>
                      <a:pt x="334" y="47"/>
                      <a:pt x="212" y="92"/>
                    </a:cubicBezTo>
                    <a:cubicBezTo>
                      <a:pt x="120" y="126"/>
                      <a:pt x="69" y="210"/>
                      <a:pt x="76" y="352"/>
                    </a:cubicBezTo>
                    <a:cubicBezTo>
                      <a:pt x="60" y="360"/>
                      <a:pt x="30" y="354"/>
                      <a:pt x="8" y="356"/>
                    </a:cubicBezTo>
                    <a:cubicBezTo>
                      <a:pt x="0" y="157"/>
                      <a:pt x="89" y="33"/>
                      <a:pt x="252" y="16"/>
                    </a:cubicBezTo>
                    <a:cubicBezTo>
                      <a:pt x="409" y="0"/>
                      <a:pt x="540" y="91"/>
                      <a:pt x="556" y="232"/>
                    </a:cubicBezTo>
                    <a:cubicBezTo>
                      <a:pt x="572" y="376"/>
                      <a:pt x="544" y="560"/>
                      <a:pt x="556" y="732"/>
                    </a:cubicBezTo>
                    <a:close/>
                    <a:moveTo>
                      <a:pt x="284" y="268"/>
                    </a:moveTo>
                    <a:cubicBezTo>
                      <a:pt x="172" y="208"/>
                      <a:pt x="175" y="423"/>
                      <a:pt x="288" y="364"/>
                    </a:cubicBezTo>
                    <a:cubicBezTo>
                      <a:pt x="289" y="363"/>
                      <a:pt x="292" y="354"/>
                      <a:pt x="300" y="352"/>
                    </a:cubicBezTo>
                    <a:cubicBezTo>
                      <a:pt x="310" y="317"/>
                      <a:pt x="305" y="279"/>
                      <a:pt x="284" y="26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08" name="Freeform 11">
                <a:extLst>
                  <a:ext uri="{FF2B5EF4-FFF2-40B4-BE49-F238E27FC236}">
                    <a16:creationId xmlns:a16="http://schemas.microsoft.com/office/drawing/2014/main" id="{3DFFCDE4-151D-497D-94B5-1CB71D62B730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3617254" y="6233630"/>
                <a:ext cx="129669" cy="169804"/>
              </a:xfrm>
              <a:custGeom>
                <a:avLst/>
                <a:gdLst/>
                <a:ahLst/>
                <a:cxnLst>
                  <a:cxn ang="0">
                    <a:pos x="541" y="733"/>
                  </a:cxn>
                  <a:cxn ang="0">
                    <a:pos x="477" y="733"/>
                  </a:cxn>
                  <a:cxn ang="0">
                    <a:pos x="465" y="209"/>
                  </a:cxn>
                  <a:cxn ang="0">
                    <a:pos x="145" y="125"/>
                  </a:cxn>
                  <a:cxn ang="0">
                    <a:pos x="69" y="577"/>
                  </a:cxn>
                  <a:cxn ang="0">
                    <a:pos x="133" y="381"/>
                  </a:cxn>
                  <a:cxn ang="0">
                    <a:pos x="209" y="201"/>
                  </a:cxn>
                  <a:cxn ang="0">
                    <a:pos x="297" y="413"/>
                  </a:cxn>
                  <a:cxn ang="0">
                    <a:pos x="193" y="373"/>
                  </a:cxn>
                  <a:cxn ang="0">
                    <a:pos x="77" y="733"/>
                  </a:cxn>
                  <a:cxn ang="0">
                    <a:pos x="5" y="733"/>
                  </a:cxn>
                  <a:cxn ang="0">
                    <a:pos x="5" y="321"/>
                  </a:cxn>
                  <a:cxn ang="0">
                    <a:pos x="241" y="17"/>
                  </a:cxn>
                  <a:cxn ang="0">
                    <a:pos x="541" y="225"/>
                  </a:cxn>
                  <a:cxn ang="0">
                    <a:pos x="541" y="733"/>
                  </a:cxn>
                  <a:cxn ang="0">
                    <a:pos x="241" y="341"/>
                  </a:cxn>
                  <a:cxn ang="0">
                    <a:pos x="317" y="345"/>
                  </a:cxn>
                  <a:cxn ang="0">
                    <a:pos x="241" y="341"/>
                  </a:cxn>
                </a:cxnLst>
                <a:rect l="0" t="0" r="r" b="b"/>
                <a:pathLst>
                  <a:path w="560" h="733">
                    <a:moveTo>
                      <a:pt x="541" y="733"/>
                    </a:moveTo>
                    <a:cubicBezTo>
                      <a:pt x="520" y="733"/>
                      <a:pt x="498" y="733"/>
                      <a:pt x="477" y="733"/>
                    </a:cubicBezTo>
                    <a:cubicBezTo>
                      <a:pt x="458" y="568"/>
                      <a:pt x="507" y="346"/>
                      <a:pt x="465" y="209"/>
                    </a:cubicBezTo>
                    <a:cubicBezTo>
                      <a:pt x="429" y="91"/>
                      <a:pt x="253" y="30"/>
                      <a:pt x="145" y="125"/>
                    </a:cubicBezTo>
                    <a:cubicBezTo>
                      <a:pt x="50" y="208"/>
                      <a:pt x="68" y="391"/>
                      <a:pt x="69" y="577"/>
                    </a:cubicBezTo>
                    <a:cubicBezTo>
                      <a:pt x="91" y="512"/>
                      <a:pt x="113" y="450"/>
                      <a:pt x="133" y="381"/>
                    </a:cubicBezTo>
                    <a:cubicBezTo>
                      <a:pt x="153" y="314"/>
                      <a:pt x="162" y="238"/>
                      <a:pt x="209" y="201"/>
                    </a:cubicBezTo>
                    <a:cubicBezTo>
                      <a:pt x="368" y="76"/>
                      <a:pt x="492" y="389"/>
                      <a:pt x="297" y="413"/>
                    </a:cubicBezTo>
                    <a:cubicBezTo>
                      <a:pt x="249" y="419"/>
                      <a:pt x="218" y="401"/>
                      <a:pt x="193" y="373"/>
                    </a:cubicBezTo>
                    <a:cubicBezTo>
                      <a:pt x="159" y="498"/>
                      <a:pt x="114" y="611"/>
                      <a:pt x="77" y="733"/>
                    </a:cubicBezTo>
                    <a:cubicBezTo>
                      <a:pt x="53" y="733"/>
                      <a:pt x="29" y="733"/>
                      <a:pt x="5" y="733"/>
                    </a:cubicBezTo>
                    <a:cubicBezTo>
                      <a:pt x="8" y="582"/>
                      <a:pt x="0" y="440"/>
                      <a:pt x="5" y="321"/>
                    </a:cubicBezTo>
                    <a:cubicBezTo>
                      <a:pt x="11" y="169"/>
                      <a:pt x="84" y="33"/>
                      <a:pt x="241" y="17"/>
                    </a:cubicBezTo>
                    <a:cubicBezTo>
                      <a:pt x="401" y="0"/>
                      <a:pt x="524" y="91"/>
                      <a:pt x="541" y="225"/>
                    </a:cubicBezTo>
                    <a:cubicBezTo>
                      <a:pt x="560" y="379"/>
                      <a:pt x="527" y="557"/>
                      <a:pt x="541" y="733"/>
                    </a:cubicBezTo>
                    <a:close/>
                    <a:moveTo>
                      <a:pt x="241" y="341"/>
                    </a:moveTo>
                    <a:cubicBezTo>
                      <a:pt x="260" y="350"/>
                      <a:pt x="294" y="352"/>
                      <a:pt x="317" y="345"/>
                    </a:cubicBezTo>
                    <a:cubicBezTo>
                      <a:pt x="414" y="228"/>
                      <a:pt x="155" y="200"/>
                      <a:pt x="241" y="34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09" name="Freeform 12">
                <a:extLst>
                  <a:ext uri="{FF2B5EF4-FFF2-40B4-BE49-F238E27FC236}">
                    <a16:creationId xmlns:a16="http://schemas.microsoft.com/office/drawing/2014/main" id="{69CA7AAC-1713-4ACA-A587-1956808F25EE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3200461" y="6233630"/>
                <a:ext cx="129669" cy="169804"/>
              </a:xfrm>
              <a:custGeom>
                <a:avLst/>
                <a:gdLst/>
                <a:ahLst/>
                <a:cxnLst>
                  <a:cxn ang="0">
                    <a:pos x="541" y="733"/>
                  </a:cxn>
                  <a:cxn ang="0">
                    <a:pos x="477" y="733"/>
                  </a:cxn>
                  <a:cxn ang="0">
                    <a:pos x="465" y="209"/>
                  </a:cxn>
                  <a:cxn ang="0">
                    <a:pos x="145" y="125"/>
                  </a:cxn>
                  <a:cxn ang="0">
                    <a:pos x="69" y="577"/>
                  </a:cxn>
                  <a:cxn ang="0">
                    <a:pos x="133" y="381"/>
                  </a:cxn>
                  <a:cxn ang="0">
                    <a:pos x="209" y="201"/>
                  </a:cxn>
                  <a:cxn ang="0">
                    <a:pos x="297" y="413"/>
                  </a:cxn>
                  <a:cxn ang="0">
                    <a:pos x="193" y="373"/>
                  </a:cxn>
                  <a:cxn ang="0">
                    <a:pos x="77" y="733"/>
                  </a:cxn>
                  <a:cxn ang="0">
                    <a:pos x="5" y="733"/>
                  </a:cxn>
                  <a:cxn ang="0">
                    <a:pos x="5" y="321"/>
                  </a:cxn>
                  <a:cxn ang="0">
                    <a:pos x="241" y="17"/>
                  </a:cxn>
                  <a:cxn ang="0">
                    <a:pos x="541" y="225"/>
                  </a:cxn>
                  <a:cxn ang="0">
                    <a:pos x="541" y="733"/>
                  </a:cxn>
                  <a:cxn ang="0">
                    <a:pos x="241" y="341"/>
                  </a:cxn>
                  <a:cxn ang="0">
                    <a:pos x="317" y="345"/>
                  </a:cxn>
                  <a:cxn ang="0">
                    <a:pos x="241" y="341"/>
                  </a:cxn>
                </a:cxnLst>
                <a:rect l="0" t="0" r="r" b="b"/>
                <a:pathLst>
                  <a:path w="560" h="733">
                    <a:moveTo>
                      <a:pt x="541" y="733"/>
                    </a:moveTo>
                    <a:cubicBezTo>
                      <a:pt x="520" y="733"/>
                      <a:pt x="498" y="733"/>
                      <a:pt x="477" y="733"/>
                    </a:cubicBezTo>
                    <a:cubicBezTo>
                      <a:pt x="458" y="568"/>
                      <a:pt x="507" y="346"/>
                      <a:pt x="465" y="209"/>
                    </a:cubicBezTo>
                    <a:cubicBezTo>
                      <a:pt x="429" y="91"/>
                      <a:pt x="253" y="30"/>
                      <a:pt x="145" y="125"/>
                    </a:cubicBezTo>
                    <a:cubicBezTo>
                      <a:pt x="50" y="208"/>
                      <a:pt x="68" y="391"/>
                      <a:pt x="69" y="577"/>
                    </a:cubicBezTo>
                    <a:cubicBezTo>
                      <a:pt x="91" y="512"/>
                      <a:pt x="113" y="450"/>
                      <a:pt x="133" y="381"/>
                    </a:cubicBezTo>
                    <a:cubicBezTo>
                      <a:pt x="153" y="314"/>
                      <a:pt x="162" y="238"/>
                      <a:pt x="209" y="201"/>
                    </a:cubicBezTo>
                    <a:cubicBezTo>
                      <a:pt x="368" y="76"/>
                      <a:pt x="492" y="389"/>
                      <a:pt x="297" y="413"/>
                    </a:cubicBezTo>
                    <a:cubicBezTo>
                      <a:pt x="249" y="419"/>
                      <a:pt x="218" y="401"/>
                      <a:pt x="193" y="373"/>
                    </a:cubicBezTo>
                    <a:cubicBezTo>
                      <a:pt x="159" y="498"/>
                      <a:pt x="114" y="611"/>
                      <a:pt x="77" y="733"/>
                    </a:cubicBezTo>
                    <a:cubicBezTo>
                      <a:pt x="53" y="733"/>
                      <a:pt x="29" y="733"/>
                      <a:pt x="5" y="733"/>
                    </a:cubicBezTo>
                    <a:cubicBezTo>
                      <a:pt x="8" y="582"/>
                      <a:pt x="0" y="440"/>
                      <a:pt x="5" y="321"/>
                    </a:cubicBezTo>
                    <a:cubicBezTo>
                      <a:pt x="11" y="169"/>
                      <a:pt x="84" y="33"/>
                      <a:pt x="241" y="17"/>
                    </a:cubicBezTo>
                    <a:cubicBezTo>
                      <a:pt x="401" y="0"/>
                      <a:pt x="524" y="91"/>
                      <a:pt x="541" y="225"/>
                    </a:cubicBezTo>
                    <a:cubicBezTo>
                      <a:pt x="560" y="379"/>
                      <a:pt x="527" y="557"/>
                      <a:pt x="541" y="733"/>
                    </a:cubicBezTo>
                    <a:close/>
                    <a:moveTo>
                      <a:pt x="241" y="341"/>
                    </a:moveTo>
                    <a:cubicBezTo>
                      <a:pt x="260" y="350"/>
                      <a:pt x="294" y="352"/>
                      <a:pt x="317" y="345"/>
                    </a:cubicBezTo>
                    <a:cubicBezTo>
                      <a:pt x="414" y="228"/>
                      <a:pt x="155" y="200"/>
                      <a:pt x="241" y="34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10" name="Freeform 13">
                <a:extLst>
                  <a:ext uri="{FF2B5EF4-FFF2-40B4-BE49-F238E27FC236}">
                    <a16:creationId xmlns:a16="http://schemas.microsoft.com/office/drawing/2014/main" id="{1391EA82-A2C7-467B-B70D-5A09460E39A4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2690020" y="6219480"/>
                <a:ext cx="130183" cy="183955"/>
              </a:xfrm>
              <a:custGeom>
                <a:avLst/>
                <a:gdLst/>
                <a:ahLst/>
                <a:cxnLst>
                  <a:cxn ang="0">
                    <a:pos x="354" y="722"/>
                  </a:cxn>
                  <a:cxn ang="0">
                    <a:pos x="490" y="726"/>
                  </a:cxn>
                  <a:cxn ang="0">
                    <a:pos x="494" y="86"/>
                  </a:cxn>
                  <a:cxn ang="0">
                    <a:pos x="562" y="86"/>
                  </a:cxn>
                  <a:cxn ang="0">
                    <a:pos x="562" y="794"/>
                  </a:cxn>
                  <a:cxn ang="0">
                    <a:pos x="198" y="794"/>
                  </a:cxn>
                  <a:cxn ang="0">
                    <a:pos x="202" y="726"/>
                  </a:cxn>
                  <a:cxn ang="0">
                    <a:pos x="286" y="726"/>
                  </a:cxn>
                  <a:cxn ang="0">
                    <a:pos x="286" y="394"/>
                  </a:cxn>
                  <a:cxn ang="0">
                    <a:pos x="346" y="218"/>
                  </a:cxn>
                  <a:cxn ang="0">
                    <a:pos x="154" y="158"/>
                  </a:cxn>
                  <a:cxn ang="0">
                    <a:pos x="246" y="198"/>
                  </a:cxn>
                  <a:cxn ang="0">
                    <a:pos x="90" y="378"/>
                  </a:cxn>
                  <a:cxn ang="0">
                    <a:pos x="34" y="290"/>
                  </a:cxn>
                  <a:cxn ang="0">
                    <a:pos x="418" y="222"/>
                  </a:cxn>
                  <a:cxn ang="0">
                    <a:pos x="354" y="398"/>
                  </a:cxn>
                  <a:cxn ang="0">
                    <a:pos x="354" y="722"/>
                  </a:cxn>
                  <a:cxn ang="0">
                    <a:pos x="114" y="318"/>
                  </a:cxn>
                  <a:cxn ang="0">
                    <a:pos x="186" y="222"/>
                  </a:cxn>
                  <a:cxn ang="0">
                    <a:pos x="114" y="318"/>
                  </a:cxn>
                </a:cxnLst>
                <a:rect l="0" t="0" r="r" b="b"/>
                <a:pathLst>
                  <a:path w="562" h="794">
                    <a:moveTo>
                      <a:pt x="354" y="722"/>
                    </a:moveTo>
                    <a:cubicBezTo>
                      <a:pt x="391" y="731"/>
                      <a:pt x="446" y="723"/>
                      <a:pt x="490" y="726"/>
                    </a:cubicBezTo>
                    <a:cubicBezTo>
                      <a:pt x="499" y="521"/>
                      <a:pt x="491" y="298"/>
                      <a:pt x="494" y="86"/>
                    </a:cubicBezTo>
                    <a:cubicBezTo>
                      <a:pt x="517" y="86"/>
                      <a:pt x="539" y="86"/>
                      <a:pt x="562" y="86"/>
                    </a:cubicBezTo>
                    <a:cubicBezTo>
                      <a:pt x="562" y="322"/>
                      <a:pt x="562" y="558"/>
                      <a:pt x="562" y="794"/>
                    </a:cubicBezTo>
                    <a:cubicBezTo>
                      <a:pt x="441" y="794"/>
                      <a:pt x="319" y="794"/>
                      <a:pt x="198" y="794"/>
                    </a:cubicBezTo>
                    <a:cubicBezTo>
                      <a:pt x="200" y="772"/>
                      <a:pt x="194" y="742"/>
                      <a:pt x="202" y="726"/>
                    </a:cubicBezTo>
                    <a:cubicBezTo>
                      <a:pt x="230" y="726"/>
                      <a:pt x="258" y="726"/>
                      <a:pt x="286" y="726"/>
                    </a:cubicBezTo>
                    <a:cubicBezTo>
                      <a:pt x="297" y="618"/>
                      <a:pt x="272" y="509"/>
                      <a:pt x="286" y="394"/>
                    </a:cubicBezTo>
                    <a:cubicBezTo>
                      <a:pt x="295" y="319"/>
                      <a:pt x="349" y="283"/>
                      <a:pt x="346" y="218"/>
                    </a:cubicBezTo>
                    <a:cubicBezTo>
                      <a:pt x="342" y="133"/>
                      <a:pt x="237" y="126"/>
                      <a:pt x="154" y="158"/>
                    </a:cubicBezTo>
                    <a:cubicBezTo>
                      <a:pt x="192" y="171"/>
                      <a:pt x="226" y="173"/>
                      <a:pt x="246" y="198"/>
                    </a:cubicBezTo>
                    <a:cubicBezTo>
                      <a:pt x="326" y="296"/>
                      <a:pt x="201" y="438"/>
                      <a:pt x="90" y="378"/>
                    </a:cubicBezTo>
                    <a:cubicBezTo>
                      <a:pt x="65" y="364"/>
                      <a:pt x="39" y="327"/>
                      <a:pt x="34" y="290"/>
                    </a:cubicBezTo>
                    <a:cubicBezTo>
                      <a:pt x="0" y="40"/>
                      <a:pt x="420" y="0"/>
                      <a:pt x="418" y="222"/>
                    </a:cubicBezTo>
                    <a:cubicBezTo>
                      <a:pt x="417" y="288"/>
                      <a:pt x="365" y="328"/>
                      <a:pt x="354" y="398"/>
                    </a:cubicBezTo>
                    <a:cubicBezTo>
                      <a:pt x="339" y="500"/>
                      <a:pt x="365" y="597"/>
                      <a:pt x="354" y="722"/>
                    </a:cubicBezTo>
                    <a:close/>
                    <a:moveTo>
                      <a:pt x="114" y="318"/>
                    </a:moveTo>
                    <a:cubicBezTo>
                      <a:pt x="172" y="360"/>
                      <a:pt x="243" y="273"/>
                      <a:pt x="186" y="222"/>
                    </a:cubicBezTo>
                    <a:cubicBezTo>
                      <a:pt x="109" y="182"/>
                      <a:pt x="66" y="283"/>
                      <a:pt x="114" y="31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11" name="Freeform 14">
                <a:extLst>
                  <a:ext uri="{FF2B5EF4-FFF2-40B4-BE49-F238E27FC236}">
                    <a16:creationId xmlns:a16="http://schemas.microsoft.com/office/drawing/2014/main" id="{840841A6-FE6E-41E4-8F97-90EFE2236F23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3881737" y="6232086"/>
                <a:ext cx="163372" cy="171348"/>
              </a:xfrm>
              <a:custGeom>
                <a:avLst/>
                <a:gdLst/>
                <a:ahLst/>
                <a:cxnLst>
                  <a:cxn ang="0">
                    <a:pos x="290" y="672"/>
                  </a:cxn>
                  <a:cxn ang="0">
                    <a:pos x="638" y="672"/>
                  </a:cxn>
                  <a:cxn ang="0">
                    <a:pos x="638" y="32"/>
                  </a:cxn>
                  <a:cxn ang="0">
                    <a:pos x="706" y="32"/>
                  </a:cxn>
                  <a:cxn ang="0">
                    <a:pos x="706" y="740"/>
                  </a:cxn>
                  <a:cxn ang="0">
                    <a:pos x="138" y="740"/>
                  </a:cxn>
                  <a:cxn ang="0">
                    <a:pos x="138" y="676"/>
                  </a:cxn>
                  <a:cxn ang="0">
                    <a:pos x="222" y="672"/>
                  </a:cxn>
                  <a:cxn ang="0">
                    <a:pos x="222" y="248"/>
                  </a:cxn>
                  <a:cxn ang="0">
                    <a:pos x="154" y="24"/>
                  </a:cxn>
                  <a:cxn ang="0">
                    <a:pos x="290" y="380"/>
                  </a:cxn>
                  <a:cxn ang="0">
                    <a:pos x="290" y="672"/>
                  </a:cxn>
                  <a:cxn ang="0">
                    <a:pos x="126" y="104"/>
                  </a:cxn>
                  <a:cxn ang="0">
                    <a:pos x="218" y="180"/>
                  </a:cxn>
                  <a:cxn ang="0">
                    <a:pos x="126" y="104"/>
                  </a:cxn>
                </a:cxnLst>
                <a:rect l="0" t="0" r="r" b="b"/>
                <a:pathLst>
                  <a:path w="706" h="740">
                    <a:moveTo>
                      <a:pt x="290" y="672"/>
                    </a:moveTo>
                    <a:cubicBezTo>
                      <a:pt x="406" y="672"/>
                      <a:pt x="522" y="672"/>
                      <a:pt x="638" y="672"/>
                    </a:cubicBezTo>
                    <a:cubicBezTo>
                      <a:pt x="638" y="459"/>
                      <a:pt x="638" y="245"/>
                      <a:pt x="638" y="32"/>
                    </a:cubicBezTo>
                    <a:cubicBezTo>
                      <a:pt x="661" y="32"/>
                      <a:pt x="683" y="32"/>
                      <a:pt x="706" y="32"/>
                    </a:cubicBezTo>
                    <a:cubicBezTo>
                      <a:pt x="706" y="268"/>
                      <a:pt x="706" y="504"/>
                      <a:pt x="706" y="740"/>
                    </a:cubicBezTo>
                    <a:cubicBezTo>
                      <a:pt x="517" y="740"/>
                      <a:pt x="327" y="740"/>
                      <a:pt x="138" y="740"/>
                    </a:cubicBezTo>
                    <a:cubicBezTo>
                      <a:pt x="138" y="719"/>
                      <a:pt x="138" y="697"/>
                      <a:pt x="138" y="676"/>
                    </a:cubicBezTo>
                    <a:cubicBezTo>
                      <a:pt x="159" y="667"/>
                      <a:pt x="195" y="674"/>
                      <a:pt x="222" y="672"/>
                    </a:cubicBezTo>
                    <a:cubicBezTo>
                      <a:pt x="222" y="531"/>
                      <a:pt x="222" y="389"/>
                      <a:pt x="222" y="248"/>
                    </a:cubicBezTo>
                    <a:cubicBezTo>
                      <a:pt x="40" y="312"/>
                      <a:pt x="0" y="45"/>
                      <a:pt x="154" y="24"/>
                    </a:cubicBezTo>
                    <a:cubicBezTo>
                      <a:pt x="326" y="0"/>
                      <a:pt x="290" y="215"/>
                      <a:pt x="290" y="380"/>
                    </a:cubicBezTo>
                    <a:cubicBezTo>
                      <a:pt x="290" y="485"/>
                      <a:pt x="290" y="585"/>
                      <a:pt x="290" y="672"/>
                    </a:cubicBezTo>
                    <a:close/>
                    <a:moveTo>
                      <a:pt x="126" y="104"/>
                    </a:moveTo>
                    <a:cubicBezTo>
                      <a:pt x="88" y="173"/>
                      <a:pt x="167" y="221"/>
                      <a:pt x="218" y="180"/>
                    </a:cubicBezTo>
                    <a:cubicBezTo>
                      <a:pt x="267" y="112"/>
                      <a:pt x="175" y="53"/>
                      <a:pt x="126" y="10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12" name="Freeform 15">
                <a:extLst>
                  <a:ext uri="{FF2B5EF4-FFF2-40B4-BE49-F238E27FC236}">
                    <a16:creationId xmlns:a16="http://schemas.microsoft.com/office/drawing/2014/main" id="{842C4CF1-E33F-4D85-B865-9A207A9482FE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2994638" y="6232086"/>
                <a:ext cx="163630" cy="171348"/>
              </a:xfrm>
              <a:custGeom>
                <a:avLst/>
                <a:gdLst/>
                <a:ahLst/>
                <a:cxnLst>
                  <a:cxn ang="0">
                    <a:pos x="290" y="672"/>
                  </a:cxn>
                  <a:cxn ang="0">
                    <a:pos x="638" y="672"/>
                  </a:cxn>
                  <a:cxn ang="0">
                    <a:pos x="638" y="32"/>
                  </a:cxn>
                  <a:cxn ang="0">
                    <a:pos x="706" y="32"/>
                  </a:cxn>
                  <a:cxn ang="0">
                    <a:pos x="706" y="740"/>
                  </a:cxn>
                  <a:cxn ang="0">
                    <a:pos x="138" y="740"/>
                  </a:cxn>
                  <a:cxn ang="0">
                    <a:pos x="138" y="676"/>
                  </a:cxn>
                  <a:cxn ang="0">
                    <a:pos x="222" y="672"/>
                  </a:cxn>
                  <a:cxn ang="0">
                    <a:pos x="222" y="248"/>
                  </a:cxn>
                  <a:cxn ang="0">
                    <a:pos x="154" y="24"/>
                  </a:cxn>
                  <a:cxn ang="0">
                    <a:pos x="290" y="380"/>
                  </a:cxn>
                  <a:cxn ang="0">
                    <a:pos x="290" y="672"/>
                  </a:cxn>
                  <a:cxn ang="0">
                    <a:pos x="126" y="104"/>
                  </a:cxn>
                  <a:cxn ang="0">
                    <a:pos x="218" y="180"/>
                  </a:cxn>
                  <a:cxn ang="0">
                    <a:pos x="126" y="104"/>
                  </a:cxn>
                </a:cxnLst>
                <a:rect l="0" t="0" r="r" b="b"/>
                <a:pathLst>
                  <a:path w="706" h="740">
                    <a:moveTo>
                      <a:pt x="290" y="672"/>
                    </a:moveTo>
                    <a:cubicBezTo>
                      <a:pt x="406" y="672"/>
                      <a:pt x="522" y="672"/>
                      <a:pt x="638" y="672"/>
                    </a:cubicBezTo>
                    <a:cubicBezTo>
                      <a:pt x="638" y="459"/>
                      <a:pt x="638" y="245"/>
                      <a:pt x="638" y="32"/>
                    </a:cubicBezTo>
                    <a:cubicBezTo>
                      <a:pt x="661" y="32"/>
                      <a:pt x="683" y="32"/>
                      <a:pt x="706" y="32"/>
                    </a:cubicBezTo>
                    <a:cubicBezTo>
                      <a:pt x="706" y="268"/>
                      <a:pt x="706" y="504"/>
                      <a:pt x="706" y="740"/>
                    </a:cubicBezTo>
                    <a:cubicBezTo>
                      <a:pt x="517" y="740"/>
                      <a:pt x="327" y="740"/>
                      <a:pt x="138" y="740"/>
                    </a:cubicBezTo>
                    <a:cubicBezTo>
                      <a:pt x="138" y="719"/>
                      <a:pt x="138" y="697"/>
                      <a:pt x="138" y="676"/>
                    </a:cubicBezTo>
                    <a:cubicBezTo>
                      <a:pt x="159" y="667"/>
                      <a:pt x="195" y="674"/>
                      <a:pt x="222" y="672"/>
                    </a:cubicBezTo>
                    <a:cubicBezTo>
                      <a:pt x="222" y="531"/>
                      <a:pt x="222" y="389"/>
                      <a:pt x="222" y="248"/>
                    </a:cubicBezTo>
                    <a:cubicBezTo>
                      <a:pt x="40" y="312"/>
                      <a:pt x="0" y="45"/>
                      <a:pt x="154" y="24"/>
                    </a:cubicBezTo>
                    <a:cubicBezTo>
                      <a:pt x="326" y="0"/>
                      <a:pt x="290" y="215"/>
                      <a:pt x="290" y="380"/>
                    </a:cubicBezTo>
                    <a:cubicBezTo>
                      <a:pt x="290" y="485"/>
                      <a:pt x="290" y="585"/>
                      <a:pt x="290" y="672"/>
                    </a:cubicBezTo>
                    <a:close/>
                    <a:moveTo>
                      <a:pt x="126" y="104"/>
                    </a:moveTo>
                    <a:cubicBezTo>
                      <a:pt x="88" y="173"/>
                      <a:pt x="167" y="221"/>
                      <a:pt x="218" y="180"/>
                    </a:cubicBezTo>
                    <a:cubicBezTo>
                      <a:pt x="267" y="112"/>
                      <a:pt x="175" y="53"/>
                      <a:pt x="126" y="10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13" name="Freeform 16">
                <a:extLst>
                  <a:ext uri="{FF2B5EF4-FFF2-40B4-BE49-F238E27FC236}">
                    <a16:creationId xmlns:a16="http://schemas.microsoft.com/office/drawing/2014/main" id="{4DAADA28-9823-4434-AFFC-77CB191E2381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3781912" y="6146155"/>
                <a:ext cx="128125" cy="69208"/>
              </a:xfrm>
              <a:custGeom>
                <a:avLst/>
                <a:gdLst/>
                <a:ahLst/>
                <a:cxnLst>
                  <a:cxn ang="0">
                    <a:pos x="554" y="67"/>
                  </a:cxn>
                  <a:cxn ang="0">
                    <a:pos x="234" y="287"/>
                  </a:cxn>
                  <a:cxn ang="0">
                    <a:pos x="30" y="191"/>
                  </a:cxn>
                  <a:cxn ang="0">
                    <a:pos x="246" y="179"/>
                  </a:cxn>
                  <a:cxn ang="0">
                    <a:pos x="222" y="227"/>
                  </a:cxn>
                  <a:cxn ang="0">
                    <a:pos x="502" y="27"/>
                  </a:cxn>
                  <a:cxn ang="0">
                    <a:pos x="554" y="67"/>
                  </a:cxn>
                  <a:cxn ang="0">
                    <a:pos x="182" y="131"/>
                  </a:cxn>
                  <a:cxn ang="0">
                    <a:pos x="94" y="195"/>
                  </a:cxn>
                  <a:cxn ang="0">
                    <a:pos x="182" y="131"/>
                  </a:cxn>
                </a:cxnLst>
                <a:rect l="0" t="0" r="r" b="b"/>
                <a:pathLst>
                  <a:path w="554" h="299">
                    <a:moveTo>
                      <a:pt x="554" y="67"/>
                    </a:moveTo>
                    <a:cubicBezTo>
                      <a:pt x="480" y="153"/>
                      <a:pt x="377" y="270"/>
                      <a:pt x="234" y="287"/>
                    </a:cubicBezTo>
                    <a:cubicBezTo>
                      <a:pt x="135" y="299"/>
                      <a:pt x="43" y="264"/>
                      <a:pt x="30" y="191"/>
                    </a:cubicBezTo>
                    <a:cubicBezTo>
                      <a:pt x="0" y="23"/>
                      <a:pt x="272" y="0"/>
                      <a:pt x="246" y="179"/>
                    </a:cubicBezTo>
                    <a:cubicBezTo>
                      <a:pt x="243" y="200"/>
                      <a:pt x="238" y="205"/>
                      <a:pt x="222" y="227"/>
                    </a:cubicBezTo>
                    <a:cubicBezTo>
                      <a:pt x="347" y="192"/>
                      <a:pt x="439" y="124"/>
                      <a:pt x="502" y="27"/>
                    </a:cubicBezTo>
                    <a:cubicBezTo>
                      <a:pt x="525" y="34"/>
                      <a:pt x="537" y="53"/>
                      <a:pt x="554" y="67"/>
                    </a:cubicBezTo>
                    <a:close/>
                    <a:moveTo>
                      <a:pt x="182" y="131"/>
                    </a:moveTo>
                    <a:cubicBezTo>
                      <a:pt x="152" y="84"/>
                      <a:pt x="58" y="117"/>
                      <a:pt x="94" y="195"/>
                    </a:cubicBezTo>
                    <a:cubicBezTo>
                      <a:pt x="146" y="242"/>
                      <a:pt x="217" y="185"/>
                      <a:pt x="182" y="13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CAC36D50-3FA7-494C-857F-A6CB6D6E3E70}"/>
                </a:ext>
              </a:extLst>
            </p:cNvPr>
            <p:cNvGrpSpPr/>
            <p:nvPr/>
          </p:nvGrpSpPr>
          <p:grpSpPr bwMode="black">
            <a:xfrm>
              <a:off x="3754846" y="5195652"/>
              <a:ext cx="837045" cy="261824"/>
              <a:chOff x="8632347" y="6167032"/>
              <a:chExt cx="840228" cy="271928"/>
            </a:xfrm>
            <a:grpFill/>
            <a:effectLst/>
          </p:grpSpPr>
          <p:sp>
            <p:nvSpPr>
              <p:cNvPr id="100" name="Freeform 17">
                <a:extLst>
                  <a:ext uri="{FF2B5EF4-FFF2-40B4-BE49-F238E27FC236}">
                    <a16:creationId xmlns:a16="http://schemas.microsoft.com/office/drawing/2014/main" id="{506A0501-B76F-46E8-A7F0-56532739DDEB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8632347" y="6169214"/>
                <a:ext cx="243121" cy="269746"/>
              </a:xfrm>
              <a:custGeom>
                <a:avLst/>
                <a:gdLst/>
                <a:ahLst/>
                <a:cxnLst>
                  <a:cxn ang="0">
                    <a:pos x="128" y="112"/>
                  </a:cxn>
                  <a:cxn ang="0">
                    <a:pos x="147" y="130"/>
                  </a:cxn>
                  <a:cxn ang="0">
                    <a:pos x="136" y="133"/>
                  </a:cxn>
                  <a:cxn ang="0">
                    <a:pos x="118" y="148"/>
                  </a:cxn>
                  <a:cxn ang="0">
                    <a:pos x="206" y="148"/>
                  </a:cxn>
                  <a:cxn ang="0">
                    <a:pos x="217" y="136"/>
                  </a:cxn>
                  <a:cxn ang="0">
                    <a:pos x="236" y="155"/>
                  </a:cxn>
                  <a:cxn ang="0">
                    <a:pos x="224" y="161"/>
                  </a:cxn>
                  <a:cxn ang="0">
                    <a:pos x="113" y="239"/>
                  </a:cxn>
                  <a:cxn ang="0">
                    <a:pos x="0" y="262"/>
                  </a:cxn>
                  <a:cxn ang="0">
                    <a:pos x="0" y="258"/>
                  </a:cxn>
                  <a:cxn ang="0">
                    <a:pos x="114" y="226"/>
                  </a:cxn>
                  <a:cxn ang="0">
                    <a:pos x="206" y="154"/>
                  </a:cxn>
                  <a:cxn ang="0">
                    <a:pos x="113" y="154"/>
                  </a:cxn>
                  <a:cxn ang="0">
                    <a:pos x="19" y="203"/>
                  </a:cxn>
                  <a:cxn ang="0">
                    <a:pos x="17" y="198"/>
                  </a:cxn>
                  <a:cxn ang="0">
                    <a:pos x="78" y="162"/>
                  </a:cxn>
                  <a:cxn ang="0">
                    <a:pos x="128" y="112"/>
                  </a:cxn>
                  <a:cxn ang="0">
                    <a:pos x="99" y="45"/>
                  </a:cxn>
                  <a:cxn ang="0">
                    <a:pos x="86" y="53"/>
                  </a:cxn>
                  <a:cxn ang="0">
                    <a:pos x="114" y="75"/>
                  </a:cxn>
                  <a:cxn ang="0">
                    <a:pos x="111" y="93"/>
                  </a:cxn>
                  <a:cxn ang="0">
                    <a:pos x="100" y="90"/>
                  </a:cxn>
                  <a:cxn ang="0">
                    <a:pos x="82" y="55"/>
                  </a:cxn>
                  <a:cxn ang="0">
                    <a:pos x="50" y="73"/>
                  </a:cxn>
                  <a:cxn ang="0">
                    <a:pos x="10" y="91"/>
                  </a:cxn>
                  <a:cxn ang="0">
                    <a:pos x="8" y="87"/>
                  </a:cxn>
                  <a:cxn ang="0">
                    <a:pos x="79" y="41"/>
                  </a:cxn>
                  <a:cxn ang="0">
                    <a:pos x="117" y="0"/>
                  </a:cxn>
                  <a:cxn ang="0">
                    <a:pos x="136" y="17"/>
                  </a:cxn>
                  <a:cxn ang="0">
                    <a:pos x="126" y="21"/>
                  </a:cxn>
                  <a:cxn ang="0">
                    <a:pos x="105" y="39"/>
                  </a:cxn>
                  <a:cxn ang="0">
                    <a:pos x="191" y="39"/>
                  </a:cxn>
                  <a:cxn ang="0">
                    <a:pos x="204" y="26"/>
                  </a:cxn>
                  <a:cxn ang="0">
                    <a:pos x="224" y="46"/>
                  </a:cxn>
                  <a:cxn ang="0">
                    <a:pos x="211" y="51"/>
                  </a:cxn>
                  <a:cxn ang="0">
                    <a:pos x="132" y="108"/>
                  </a:cxn>
                  <a:cxn ang="0">
                    <a:pos x="2" y="145"/>
                  </a:cxn>
                  <a:cxn ang="0">
                    <a:pos x="1" y="141"/>
                  </a:cxn>
                  <a:cxn ang="0">
                    <a:pos x="104" y="109"/>
                  </a:cxn>
                  <a:cxn ang="0">
                    <a:pos x="191" y="45"/>
                  </a:cxn>
                  <a:cxn ang="0">
                    <a:pos x="99" y="45"/>
                  </a:cxn>
                  <a:cxn ang="0">
                    <a:pos x="93" y="169"/>
                  </a:cxn>
                  <a:cxn ang="0">
                    <a:pos x="119" y="195"/>
                  </a:cxn>
                  <a:cxn ang="0">
                    <a:pos x="114" y="216"/>
                  </a:cxn>
                  <a:cxn ang="0">
                    <a:pos x="102" y="209"/>
                  </a:cxn>
                  <a:cxn ang="0">
                    <a:pos x="90" y="172"/>
                  </a:cxn>
                  <a:cxn ang="0">
                    <a:pos x="93" y="169"/>
                  </a:cxn>
                </a:cxnLst>
                <a:rect l="0" t="0" r="r" b="b"/>
                <a:pathLst>
                  <a:path w="236" h="262">
                    <a:moveTo>
                      <a:pt x="128" y="112"/>
                    </a:moveTo>
                    <a:cubicBezTo>
                      <a:pt x="147" y="130"/>
                      <a:pt x="147" y="130"/>
                      <a:pt x="147" y="130"/>
                    </a:cubicBezTo>
                    <a:cubicBezTo>
                      <a:pt x="136" y="133"/>
                      <a:pt x="136" y="133"/>
                      <a:pt x="136" y="133"/>
                    </a:cubicBezTo>
                    <a:cubicBezTo>
                      <a:pt x="134" y="135"/>
                      <a:pt x="128" y="140"/>
                      <a:pt x="118" y="148"/>
                    </a:cubicBezTo>
                    <a:cubicBezTo>
                      <a:pt x="206" y="148"/>
                      <a:pt x="206" y="148"/>
                      <a:pt x="206" y="148"/>
                    </a:cubicBezTo>
                    <a:cubicBezTo>
                      <a:pt x="217" y="136"/>
                      <a:pt x="217" y="136"/>
                      <a:pt x="217" y="136"/>
                    </a:cubicBezTo>
                    <a:cubicBezTo>
                      <a:pt x="236" y="155"/>
                      <a:pt x="236" y="155"/>
                      <a:pt x="236" y="155"/>
                    </a:cubicBezTo>
                    <a:cubicBezTo>
                      <a:pt x="224" y="161"/>
                      <a:pt x="224" y="161"/>
                      <a:pt x="224" y="161"/>
                    </a:cubicBezTo>
                    <a:cubicBezTo>
                      <a:pt x="186" y="200"/>
                      <a:pt x="149" y="226"/>
                      <a:pt x="113" y="239"/>
                    </a:cubicBezTo>
                    <a:cubicBezTo>
                      <a:pt x="76" y="251"/>
                      <a:pt x="38" y="259"/>
                      <a:pt x="0" y="262"/>
                    </a:cubicBezTo>
                    <a:cubicBezTo>
                      <a:pt x="0" y="258"/>
                      <a:pt x="0" y="258"/>
                      <a:pt x="0" y="258"/>
                    </a:cubicBezTo>
                    <a:cubicBezTo>
                      <a:pt x="42" y="252"/>
                      <a:pt x="80" y="241"/>
                      <a:pt x="114" y="226"/>
                    </a:cubicBezTo>
                    <a:cubicBezTo>
                      <a:pt x="148" y="211"/>
                      <a:pt x="179" y="187"/>
                      <a:pt x="206" y="154"/>
                    </a:cubicBezTo>
                    <a:cubicBezTo>
                      <a:pt x="113" y="154"/>
                      <a:pt x="113" y="154"/>
                      <a:pt x="113" y="154"/>
                    </a:cubicBezTo>
                    <a:cubicBezTo>
                      <a:pt x="86" y="174"/>
                      <a:pt x="55" y="190"/>
                      <a:pt x="19" y="203"/>
                    </a:cubicBezTo>
                    <a:cubicBezTo>
                      <a:pt x="17" y="198"/>
                      <a:pt x="17" y="198"/>
                      <a:pt x="17" y="198"/>
                    </a:cubicBezTo>
                    <a:cubicBezTo>
                      <a:pt x="40" y="187"/>
                      <a:pt x="60" y="175"/>
                      <a:pt x="78" y="162"/>
                    </a:cubicBezTo>
                    <a:cubicBezTo>
                      <a:pt x="97" y="148"/>
                      <a:pt x="113" y="132"/>
                      <a:pt x="128" y="112"/>
                    </a:cubicBezTo>
                    <a:close/>
                    <a:moveTo>
                      <a:pt x="99" y="45"/>
                    </a:moveTo>
                    <a:cubicBezTo>
                      <a:pt x="86" y="53"/>
                      <a:pt x="86" y="53"/>
                      <a:pt x="86" y="53"/>
                    </a:cubicBezTo>
                    <a:cubicBezTo>
                      <a:pt x="101" y="62"/>
                      <a:pt x="111" y="69"/>
                      <a:pt x="114" y="75"/>
                    </a:cubicBezTo>
                    <a:cubicBezTo>
                      <a:pt x="118" y="81"/>
                      <a:pt x="117" y="87"/>
                      <a:pt x="111" y="93"/>
                    </a:cubicBezTo>
                    <a:cubicBezTo>
                      <a:pt x="106" y="99"/>
                      <a:pt x="102" y="98"/>
                      <a:pt x="100" y="90"/>
                    </a:cubicBezTo>
                    <a:cubicBezTo>
                      <a:pt x="98" y="81"/>
                      <a:pt x="92" y="70"/>
                      <a:pt x="82" y="55"/>
                    </a:cubicBezTo>
                    <a:cubicBezTo>
                      <a:pt x="73" y="61"/>
                      <a:pt x="62" y="67"/>
                      <a:pt x="50" y="73"/>
                    </a:cubicBezTo>
                    <a:cubicBezTo>
                      <a:pt x="39" y="79"/>
                      <a:pt x="25" y="85"/>
                      <a:pt x="10" y="91"/>
                    </a:cubicBezTo>
                    <a:cubicBezTo>
                      <a:pt x="8" y="87"/>
                      <a:pt x="8" y="87"/>
                      <a:pt x="8" y="87"/>
                    </a:cubicBezTo>
                    <a:cubicBezTo>
                      <a:pt x="37" y="73"/>
                      <a:pt x="61" y="57"/>
                      <a:pt x="79" y="41"/>
                    </a:cubicBezTo>
                    <a:cubicBezTo>
                      <a:pt x="98" y="25"/>
                      <a:pt x="110" y="12"/>
                      <a:pt x="117" y="0"/>
                    </a:cubicBezTo>
                    <a:cubicBezTo>
                      <a:pt x="136" y="17"/>
                      <a:pt x="136" y="17"/>
                      <a:pt x="136" y="17"/>
                    </a:cubicBezTo>
                    <a:cubicBezTo>
                      <a:pt x="126" y="21"/>
                      <a:pt x="126" y="21"/>
                      <a:pt x="126" y="21"/>
                    </a:cubicBezTo>
                    <a:cubicBezTo>
                      <a:pt x="105" y="39"/>
                      <a:pt x="105" y="39"/>
                      <a:pt x="105" y="39"/>
                    </a:cubicBezTo>
                    <a:cubicBezTo>
                      <a:pt x="191" y="39"/>
                      <a:pt x="191" y="39"/>
                      <a:pt x="191" y="39"/>
                    </a:cubicBezTo>
                    <a:cubicBezTo>
                      <a:pt x="204" y="26"/>
                      <a:pt x="204" y="26"/>
                      <a:pt x="204" y="26"/>
                    </a:cubicBezTo>
                    <a:cubicBezTo>
                      <a:pt x="224" y="46"/>
                      <a:pt x="224" y="46"/>
                      <a:pt x="224" y="46"/>
                    </a:cubicBezTo>
                    <a:cubicBezTo>
                      <a:pt x="211" y="51"/>
                      <a:pt x="211" y="51"/>
                      <a:pt x="211" y="51"/>
                    </a:cubicBezTo>
                    <a:cubicBezTo>
                      <a:pt x="190" y="71"/>
                      <a:pt x="163" y="90"/>
                      <a:pt x="132" y="108"/>
                    </a:cubicBezTo>
                    <a:cubicBezTo>
                      <a:pt x="101" y="125"/>
                      <a:pt x="58" y="138"/>
                      <a:pt x="2" y="145"/>
                    </a:cubicBezTo>
                    <a:cubicBezTo>
                      <a:pt x="1" y="141"/>
                      <a:pt x="1" y="141"/>
                      <a:pt x="1" y="141"/>
                    </a:cubicBezTo>
                    <a:cubicBezTo>
                      <a:pt x="38" y="134"/>
                      <a:pt x="72" y="124"/>
                      <a:pt x="104" y="109"/>
                    </a:cubicBezTo>
                    <a:cubicBezTo>
                      <a:pt x="135" y="95"/>
                      <a:pt x="164" y="74"/>
                      <a:pt x="191" y="45"/>
                    </a:cubicBezTo>
                    <a:lnTo>
                      <a:pt x="99" y="45"/>
                    </a:lnTo>
                    <a:close/>
                    <a:moveTo>
                      <a:pt x="93" y="169"/>
                    </a:moveTo>
                    <a:cubicBezTo>
                      <a:pt x="107" y="179"/>
                      <a:pt x="115" y="188"/>
                      <a:pt x="119" y="195"/>
                    </a:cubicBezTo>
                    <a:cubicBezTo>
                      <a:pt x="122" y="202"/>
                      <a:pt x="121" y="209"/>
                      <a:pt x="114" y="216"/>
                    </a:cubicBezTo>
                    <a:cubicBezTo>
                      <a:pt x="108" y="222"/>
                      <a:pt x="104" y="220"/>
                      <a:pt x="102" y="209"/>
                    </a:cubicBezTo>
                    <a:cubicBezTo>
                      <a:pt x="101" y="199"/>
                      <a:pt x="97" y="186"/>
                      <a:pt x="90" y="172"/>
                    </a:cubicBezTo>
                    <a:lnTo>
                      <a:pt x="93" y="169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01" name="Freeform 18">
                <a:extLst>
                  <a:ext uri="{FF2B5EF4-FFF2-40B4-BE49-F238E27FC236}">
                    <a16:creationId xmlns:a16="http://schemas.microsoft.com/office/drawing/2014/main" id="{1F0B7325-397A-4DB0-9DE0-986EF4756A19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8908640" y="6167032"/>
                <a:ext cx="273238" cy="270182"/>
              </a:xfrm>
              <a:custGeom>
                <a:avLst/>
                <a:gdLst/>
                <a:ahLst/>
                <a:cxnLst>
                  <a:cxn ang="0">
                    <a:pos x="28" y="7"/>
                  </a:cxn>
                  <a:cxn ang="0">
                    <a:pos x="52" y="50"/>
                  </a:cxn>
                  <a:cxn ang="0">
                    <a:pos x="81" y="38"/>
                  </a:cxn>
                  <a:cxn ang="0">
                    <a:pos x="32" y="56"/>
                  </a:cxn>
                  <a:cxn ang="0">
                    <a:pos x="0" y="50"/>
                  </a:cxn>
                  <a:cxn ang="0">
                    <a:pos x="42" y="34"/>
                  </a:cxn>
                  <a:cxn ang="0">
                    <a:pos x="10" y="87"/>
                  </a:cxn>
                  <a:cxn ang="0">
                    <a:pos x="72" y="77"/>
                  </a:cxn>
                  <a:cxn ang="0">
                    <a:pos x="42" y="93"/>
                  </a:cxn>
                  <a:cxn ang="0">
                    <a:pos x="10" y="87"/>
                  </a:cxn>
                  <a:cxn ang="0">
                    <a:pos x="62" y="128"/>
                  </a:cxn>
                  <a:cxn ang="0">
                    <a:pos x="89" y="135"/>
                  </a:cxn>
                  <a:cxn ang="0">
                    <a:pos x="23" y="138"/>
                  </a:cxn>
                  <a:cxn ang="0">
                    <a:pos x="16" y="159"/>
                  </a:cxn>
                  <a:cxn ang="0">
                    <a:pos x="67" y="168"/>
                  </a:cxn>
                  <a:cxn ang="0">
                    <a:pos x="88" y="170"/>
                  </a:cxn>
                  <a:cxn ang="0">
                    <a:pos x="82" y="234"/>
                  </a:cxn>
                  <a:cxn ang="0">
                    <a:pos x="68" y="229"/>
                  </a:cxn>
                  <a:cxn ang="0">
                    <a:pos x="31" y="245"/>
                  </a:cxn>
                  <a:cxn ang="0">
                    <a:pos x="17" y="206"/>
                  </a:cxn>
                  <a:cxn ang="0">
                    <a:pos x="31" y="174"/>
                  </a:cxn>
                  <a:cxn ang="0">
                    <a:pos x="68" y="223"/>
                  </a:cxn>
                  <a:cxn ang="0">
                    <a:pos x="31" y="174"/>
                  </a:cxn>
                  <a:cxn ang="0">
                    <a:pos x="104" y="35"/>
                  </a:cxn>
                  <a:cxn ang="0">
                    <a:pos x="126" y="43"/>
                  </a:cxn>
                  <a:cxn ang="0">
                    <a:pos x="154" y="10"/>
                  </a:cxn>
                  <a:cxn ang="0">
                    <a:pos x="132" y="43"/>
                  </a:cxn>
                  <a:cxn ang="0">
                    <a:pos x="164" y="33"/>
                  </a:cxn>
                  <a:cxn ang="0">
                    <a:pos x="172" y="52"/>
                  </a:cxn>
                  <a:cxn ang="0">
                    <a:pos x="152" y="261"/>
                  </a:cxn>
                  <a:cxn ang="0">
                    <a:pos x="125" y="236"/>
                  </a:cxn>
                  <a:cxn ang="0">
                    <a:pos x="159" y="229"/>
                  </a:cxn>
                  <a:cxn ang="0">
                    <a:pos x="69" y="257"/>
                  </a:cxn>
                  <a:cxn ang="0">
                    <a:pos x="143" y="161"/>
                  </a:cxn>
                  <a:cxn ang="0">
                    <a:pos x="95" y="164"/>
                  </a:cxn>
                  <a:cxn ang="0">
                    <a:pos x="104" y="154"/>
                  </a:cxn>
                  <a:cxn ang="0">
                    <a:pos x="117" y="80"/>
                  </a:cxn>
                  <a:cxn ang="0">
                    <a:pos x="159" y="50"/>
                  </a:cxn>
                  <a:cxn ang="0">
                    <a:pos x="117" y="87"/>
                  </a:cxn>
                  <a:cxn ang="0">
                    <a:pos x="159" y="116"/>
                  </a:cxn>
                  <a:cxn ang="0">
                    <a:pos x="117" y="87"/>
                  </a:cxn>
                  <a:cxn ang="0">
                    <a:pos x="117" y="154"/>
                  </a:cxn>
                  <a:cxn ang="0">
                    <a:pos x="159" y="123"/>
                  </a:cxn>
                  <a:cxn ang="0">
                    <a:pos x="238" y="79"/>
                  </a:cxn>
                  <a:cxn ang="0">
                    <a:pos x="265" y="87"/>
                  </a:cxn>
                  <a:cxn ang="0">
                    <a:pos x="238" y="237"/>
                  </a:cxn>
                  <a:cxn ang="0">
                    <a:pos x="187" y="238"/>
                  </a:cxn>
                  <a:cxn ang="0">
                    <a:pos x="218" y="237"/>
                  </a:cxn>
                  <a:cxn ang="0">
                    <a:pos x="225" y="87"/>
                  </a:cxn>
                  <a:cxn ang="0">
                    <a:pos x="186" y="90"/>
                  </a:cxn>
                  <a:cxn ang="0">
                    <a:pos x="225" y="80"/>
                  </a:cxn>
                  <a:cxn ang="0">
                    <a:pos x="246" y="16"/>
                  </a:cxn>
                  <a:cxn ang="0">
                    <a:pos x="238" y="79"/>
                  </a:cxn>
                  <a:cxn ang="0">
                    <a:pos x="212" y="140"/>
                  </a:cxn>
                  <a:cxn ang="0">
                    <a:pos x="206" y="166"/>
                  </a:cxn>
                  <a:cxn ang="0">
                    <a:pos x="179" y="118"/>
                  </a:cxn>
                </a:cxnLst>
                <a:rect l="0" t="0" r="r" b="b"/>
                <a:pathLst>
                  <a:path w="265" h="262">
                    <a:moveTo>
                      <a:pt x="26" y="10"/>
                    </a:moveTo>
                    <a:cubicBezTo>
                      <a:pt x="28" y="7"/>
                      <a:pt x="28" y="7"/>
                      <a:pt x="28" y="7"/>
                    </a:cubicBezTo>
                    <a:cubicBezTo>
                      <a:pt x="46" y="15"/>
                      <a:pt x="57" y="23"/>
                      <a:pt x="60" y="29"/>
                    </a:cubicBezTo>
                    <a:cubicBezTo>
                      <a:pt x="63" y="36"/>
                      <a:pt x="60" y="43"/>
                      <a:pt x="52" y="50"/>
                    </a:cubicBezTo>
                    <a:cubicBezTo>
                      <a:pt x="70" y="50"/>
                      <a:pt x="70" y="50"/>
                      <a:pt x="70" y="50"/>
                    </a:cubicBezTo>
                    <a:cubicBezTo>
                      <a:pt x="81" y="38"/>
                      <a:pt x="81" y="38"/>
                      <a:pt x="81" y="38"/>
                    </a:cubicBezTo>
                    <a:cubicBezTo>
                      <a:pt x="99" y="56"/>
                      <a:pt x="99" y="56"/>
                      <a:pt x="99" y="56"/>
                    </a:cubicBezTo>
                    <a:cubicBezTo>
                      <a:pt x="32" y="56"/>
                      <a:pt x="32" y="56"/>
                      <a:pt x="32" y="56"/>
                    </a:cubicBezTo>
                    <a:cubicBezTo>
                      <a:pt x="26" y="56"/>
                      <a:pt x="19" y="57"/>
                      <a:pt x="10" y="60"/>
                    </a:cubicBezTo>
                    <a:cubicBezTo>
                      <a:pt x="0" y="50"/>
                      <a:pt x="0" y="50"/>
                      <a:pt x="0" y="50"/>
                    </a:cubicBezTo>
                    <a:cubicBezTo>
                      <a:pt x="46" y="50"/>
                      <a:pt x="46" y="50"/>
                      <a:pt x="46" y="50"/>
                    </a:cubicBezTo>
                    <a:cubicBezTo>
                      <a:pt x="46" y="45"/>
                      <a:pt x="44" y="40"/>
                      <a:pt x="42" y="34"/>
                    </a:cubicBezTo>
                    <a:cubicBezTo>
                      <a:pt x="40" y="28"/>
                      <a:pt x="34" y="20"/>
                      <a:pt x="26" y="10"/>
                    </a:cubicBezTo>
                    <a:close/>
                    <a:moveTo>
                      <a:pt x="10" y="87"/>
                    </a:moveTo>
                    <a:cubicBezTo>
                      <a:pt x="61" y="87"/>
                      <a:pt x="61" y="87"/>
                      <a:pt x="61" y="87"/>
                    </a:cubicBezTo>
                    <a:cubicBezTo>
                      <a:pt x="72" y="77"/>
                      <a:pt x="72" y="77"/>
                      <a:pt x="72" y="77"/>
                    </a:cubicBezTo>
                    <a:cubicBezTo>
                      <a:pt x="89" y="93"/>
                      <a:pt x="89" y="93"/>
                      <a:pt x="89" y="93"/>
                    </a:cubicBezTo>
                    <a:cubicBezTo>
                      <a:pt x="42" y="93"/>
                      <a:pt x="42" y="93"/>
                      <a:pt x="42" y="93"/>
                    </a:cubicBezTo>
                    <a:cubicBezTo>
                      <a:pt x="36" y="93"/>
                      <a:pt x="29" y="94"/>
                      <a:pt x="21" y="97"/>
                    </a:cubicBezTo>
                    <a:lnTo>
                      <a:pt x="10" y="87"/>
                    </a:lnTo>
                    <a:close/>
                    <a:moveTo>
                      <a:pt x="13" y="128"/>
                    </a:moveTo>
                    <a:cubicBezTo>
                      <a:pt x="62" y="128"/>
                      <a:pt x="62" y="128"/>
                      <a:pt x="62" y="128"/>
                    </a:cubicBezTo>
                    <a:cubicBezTo>
                      <a:pt x="73" y="117"/>
                      <a:pt x="73" y="117"/>
                      <a:pt x="73" y="117"/>
                    </a:cubicBezTo>
                    <a:cubicBezTo>
                      <a:pt x="89" y="135"/>
                      <a:pt x="89" y="135"/>
                      <a:pt x="89" y="135"/>
                    </a:cubicBezTo>
                    <a:cubicBezTo>
                      <a:pt x="44" y="135"/>
                      <a:pt x="44" y="135"/>
                      <a:pt x="44" y="135"/>
                    </a:cubicBezTo>
                    <a:cubicBezTo>
                      <a:pt x="38" y="135"/>
                      <a:pt x="31" y="136"/>
                      <a:pt x="23" y="138"/>
                    </a:cubicBezTo>
                    <a:lnTo>
                      <a:pt x="13" y="128"/>
                    </a:lnTo>
                    <a:close/>
                    <a:moveTo>
                      <a:pt x="16" y="159"/>
                    </a:moveTo>
                    <a:cubicBezTo>
                      <a:pt x="33" y="168"/>
                      <a:pt x="33" y="168"/>
                      <a:pt x="33" y="168"/>
                    </a:cubicBezTo>
                    <a:cubicBezTo>
                      <a:pt x="67" y="168"/>
                      <a:pt x="67" y="168"/>
                      <a:pt x="67" y="168"/>
                    </a:cubicBezTo>
                    <a:cubicBezTo>
                      <a:pt x="73" y="157"/>
                      <a:pt x="73" y="157"/>
                      <a:pt x="73" y="157"/>
                    </a:cubicBezTo>
                    <a:cubicBezTo>
                      <a:pt x="88" y="170"/>
                      <a:pt x="88" y="170"/>
                      <a:pt x="88" y="170"/>
                    </a:cubicBezTo>
                    <a:cubicBezTo>
                      <a:pt x="81" y="178"/>
                      <a:pt x="81" y="178"/>
                      <a:pt x="81" y="178"/>
                    </a:cubicBezTo>
                    <a:cubicBezTo>
                      <a:pt x="81" y="202"/>
                      <a:pt x="82" y="221"/>
                      <a:pt x="82" y="234"/>
                    </a:cubicBezTo>
                    <a:cubicBezTo>
                      <a:pt x="68" y="242"/>
                      <a:pt x="68" y="242"/>
                      <a:pt x="68" y="242"/>
                    </a:cubicBezTo>
                    <a:cubicBezTo>
                      <a:pt x="68" y="229"/>
                      <a:pt x="68" y="229"/>
                      <a:pt x="68" y="229"/>
                    </a:cubicBezTo>
                    <a:cubicBezTo>
                      <a:pt x="31" y="229"/>
                      <a:pt x="31" y="229"/>
                      <a:pt x="31" y="229"/>
                    </a:cubicBezTo>
                    <a:cubicBezTo>
                      <a:pt x="31" y="245"/>
                      <a:pt x="31" y="245"/>
                      <a:pt x="31" y="245"/>
                    </a:cubicBezTo>
                    <a:cubicBezTo>
                      <a:pt x="16" y="252"/>
                      <a:pt x="16" y="252"/>
                      <a:pt x="16" y="252"/>
                    </a:cubicBezTo>
                    <a:cubicBezTo>
                      <a:pt x="17" y="244"/>
                      <a:pt x="17" y="229"/>
                      <a:pt x="17" y="206"/>
                    </a:cubicBezTo>
                    <a:cubicBezTo>
                      <a:pt x="17" y="183"/>
                      <a:pt x="17" y="167"/>
                      <a:pt x="16" y="159"/>
                    </a:cubicBezTo>
                    <a:close/>
                    <a:moveTo>
                      <a:pt x="31" y="174"/>
                    </a:moveTo>
                    <a:cubicBezTo>
                      <a:pt x="31" y="223"/>
                      <a:pt x="31" y="223"/>
                      <a:pt x="31" y="223"/>
                    </a:cubicBezTo>
                    <a:cubicBezTo>
                      <a:pt x="68" y="223"/>
                      <a:pt x="68" y="223"/>
                      <a:pt x="68" y="223"/>
                    </a:cubicBezTo>
                    <a:cubicBezTo>
                      <a:pt x="68" y="174"/>
                      <a:pt x="68" y="174"/>
                      <a:pt x="68" y="174"/>
                    </a:cubicBezTo>
                    <a:lnTo>
                      <a:pt x="31" y="174"/>
                    </a:lnTo>
                    <a:close/>
                    <a:moveTo>
                      <a:pt x="104" y="154"/>
                    </a:moveTo>
                    <a:cubicBezTo>
                      <a:pt x="104" y="35"/>
                      <a:pt x="104" y="35"/>
                      <a:pt x="104" y="35"/>
                    </a:cubicBezTo>
                    <a:cubicBezTo>
                      <a:pt x="117" y="43"/>
                      <a:pt x="117" y="43"/>
                      <a:pt x="117" y="43"/>
                    </a:cubicBezTo>
                    <a:cubicBezTo>
                      <a:pt x="126" y="43"/>
                      <a:pt x="126" y="43"/>
                      <a:pt x="126" y="43"/>
                    </a:cubicBezTo>
                    <a:cubicBezTo>
                      <a:pt x="131" y="25"/>
                      <a:pt x="134" y="11"/>
                      <a:pt x="135" y="0"/>
                    </a:cubicBezTo>
                    <a:cubicBezTo>
                      <a:pt x="154" y="10"/>
                      <a:pt x="154" y="10"/>
                      <a:pt x="154" y="10"/>
                    </a:cubicBezTo>
                    <a:cubicBezTo>
                      <a:pt x="151" y="12"/>
                      <a:pt x="148" y="16"/>
                      <a:pt x="144" y="23"/>
                    </a:cubicBezTo>
                    <a:cubicBezTo>
                      <a:pt x="139" y="29"/>
                      <a:pt x="136" y="36"/>
                      <a:pt x="132" y="43"/>
                    </a:cubicBezTo>
                    <a:cubicBezTo>
                      <a:pt x="158" y="43"/>
                      <a:pt x="158" y="43"/>
                      <a:pt x="158" y="43"/>
                    </a:cubicBezTo>
                    <a:cubicBezTo>
                      <a:pt x="164" y="33"/>
                      <a:pt x="164" y="33"/>
                      <a:pt x="164" y="33"/>
                    </a:cubicBezTo>
                    <a:cubicBezTo>
                      <a:pt x="179" y="44"/>
                      <a:pt x="179" y="44"/>
                      <a:pt x="179" y="44"/>
                    </a:cubicBezTo>
                    <a:cubicBezTo>
                      <a:pt x="172" y="52"/>
                      <a:pt x="172" y="52"/>
                      <a:pt x="172" y="52"/>
                    </a:cubicBezTo>
                    <a:cubicBezTo>
                      <a:pt x="172" y="237"/>
                      <a:pt x="172" y="237"/>
                      <a:pt x="172" y="237"/>
                    </a:cubicBezTo>
                    <a:cubicBezTo>
                      <a:pt x="173" y="248"/>
                      <a:pt x="166" y="256"/>
                      <a:pt x="152" y="261"/>
                    </a:cubicBezTo>
                    <a:cubicBezTo>
                      <a:pt x="150" y="251"/>
                      <a:pt x="141" y="244"/>
                      <a:pt x="125" y="241"/>
                    </a:cubicBezTo>
                    <a:cubicBezTo>
                      <a:pt x="125" y="236"/>
                      <a:pt x="125" y="236"/>
                      <a:pt x="125" y="236"/>
                    </a:cubicBezTo>
                    <a:cubicBezTo>
                      <a:pt x="139" y="238"/>
                      <a:pt x="147" y="238"/>
                      <a:pt x="152" y="238"/>
                    </a:cubicBezTo>
                    <a:cubicBezTo>
                      <a:pt x="156" y="237"/>
                      <a:pt x="159" y="235"/>
                      <a:pt x="159" y="229"/>
                    </a:cubicBezTo>
                    <a:cubicBezTo>
                      <a:pt x="159" y="162"/>
                      <a:pt x="159" y="162"/>
                      <a:pt x="159" y="162"/>
                    </a:cubicBezTo>
                    <a:cubicBezTo>
                      <a:pt x="138" y="205"/>
                      <a:pt x="108" y="237"/>
                      <a:pt x="69" y="257"/>
                    </a:cubicBezTo>
                    <a:cubicBezTo>
                      <a:pt x="68" y="254"/>
                      <a:pt x="68" y="254"/>
                      <a:pt x="68" y="254"/>
                    </a:cubicBezTo>
                    <a:cubicBezTo>
                      <a:pt x="102" y="229"/>
                      <a:pt x="127" y="198"/>
                      <a:pt x="143" y="161"/>
                    </a:cubicBezTo>
                    <a:cubicBezTo>
                      <a:pt x="116" y="161"/>
                      <a:pt x="116" y="161"/>
                      <a:pt x="116" y="161"/>
                    </a:cubicBezTo>
                    <a:cubicBezTo>
                      <a:pt x="110" y="161"/>
                      <a:pt x="103" y="162"/>
                      <a:pt x="95" y="164"/>
                    </a:cubicBezTo>
                    <a:cubicBezTo>
                      <a:pt x="85" y="154"/>
                      <a:pt x="85" y="154"/>
                      <a:pt x="85" y="154"/>
                    </a:cubicBezTo>
                    <a:lnTo>
                      <a:pt x="104" y="154"/>
                    </a:lnTo>
                    <a:close/>
                    <a:moveTo>
                      <a:pt x="117" y="50"/>
                    </a:moveTo>
                    <a:cubicBezTo>
                      <a:pt x="117" y="80"/>
                      <a:pt x="117" y="80"/>
                      <a:pt x="117" y="80"/>
                    </a:cubicBezTo>
                    <a:cubicBezTo>
                      <a:pt x="159" y="80"/>
                      <a:pt x="159" y="80"/>
                      <a:pt x="159" y="80"/>
                    </a:cubicBezTo>
                    <a:cubicBezTo>
                      <a:pt x="159" y="50"/>
                      <a:pt x="159" y="50"/>
                      <a:pt x="159" y="50"/>
                    </a:cubicBezTo>
                    <a:lnTo>
                      <a:pt x="117" y="50"/>
                    </a:lnTo>
                    <a:close/>
                    <a:moveTo>
                      <a:pt x="117" y="87"/>
                    </a:moveTo>
                    <a:cubicBezTo>
                      <a:pt x="117" y="116"/>
                      <a:pt x="117" y="116"/>
                      <a:pt x="117" y="116"/>
                    </a:cubicBezTo>
                    <a:cubicBezTo>
                      <a:pt x="159" y="116"/>
                      <a:pt x="159" y="116"/>
                      <a:pt x="159" y="116"/>
                    </a:cubicBezTo>
                    <a:cubicBezTo>
                      <a:pt x="159" y="87"/>
                      <a:pt x="159" y="87"/>
                      <a:pt x="159" y="87"/>
                    </a:cubicBezTo>
                    <a:lnTo>
                      <a:pt x="117" y="87"/>
                    </a:lnTo>
                    <a:close/>
                    <a:moveTo>
                      <a:pt x="117" y="123"/>
                    </a:moveTo>
                    <a:cubicBezTo>
                      <a:pt x="117" y="154"/>
                      <a:pt x="117" y="154"/>
                      <a:pt x="117" y="154"/>
                    </a:cubicBezTo>
                    <a:cubicBezTo>
                      <a:pt x="159" y="154"/>
                      <a:pt x="159" y="154"/>
                      <a:pt x="159" y="154"/>
                    </a:cubicBezTo>
                    <a:cubicBezTo>
                      <a:pt x="159" y="123"/>
                      <a:pt x="159" y="123"/>
                      <a:pt x="159" y="123"/>
                    </a:cubicBezTo>
                    <a:lnTo>
                      <a:pt x="117" y="123"/>
                    </a:lnTo>
                    <a:close/>
                    <a:moveTo>
                      <a:pt x="238" y="79"/>
                    </a:moveTo>
                    <a:cubicBezTo>
                      <a:pt x="250" y="69"/>
                      <a:pt x="250" y="69"/>
                      <a:pt x="250" y="69"/>
                    </a:cubicBezTo>
                    <a:cubicBezTo>
                      <a:pt x="265" y="87"/>
                      <a:pt x="265" y="87"/>
                      <a:pt x="265" y="87"/>
                    </a:cubicBezTo>
                    <a:cubicBezTo>
                      <a:pt x="238" y="87"/>
                      <a:pt x="238" y="87"/>
                      <a:pt x="238" y="87"/>
                    </a:cubicBezTo>
                    <a:cubicBezTo>
                      <a:pt x="238" y="237"/>
                      <a:pt x="238" y="237"/>
                      <a:pt x="238" y="237"/>
                    </a:cubicBezTo>
                    <a:cubicBezTo>
                      <a:pt x="238" y="247"/>
                      <a:pt x="231" y="255"/>
                      <a:pt x="217" y="262"/>
                    </a:cubicBezTo>
                    <a:cubicBezTo>
                      <a:pt x="216" y="252"/>
                      <a:pt x="206" y="244"/>
                      <a:pt x="187" y="238"/>
                    </a:cubicBezTo>
                    <a:cubicBezTo>
                      <a:pt x="188" y="234"/>
                      <a:pt x="188" y="234"/>
                      <a:pt x="188" y="234"/>
                    </a:cubicBezTo>
                    <a:cubicBezTo>
                      <a:pt x="204" y="236"/>
                      <a:pt x="214" y="237"/>
                      <a:pt x="218" y="237"/>
                    </a:cubicBezTo>
                    <a:cubicBezTo>
                      <a:pt x="222" y="236"/>
                      <a:pt x="224" y="234"/>
                      <a:pt x="225" y="230"/>
                    </a:cubicBezTo>
                    <a:cubicBezTo>
                      <a:pt x="225" y="87"/>
                      <a:pt x="225" y="87"/>
                      <a:pt x="225" y="87"/>
                    </a:cubicBezTo>
                    <a:cubicBezTo>
                      <a:pt x="207" y="87"/>
                      <a:pt x="207" y="87"/>
                      <a:pt x="207" y="87"/>
                    </a:cubicBezTo>
                    <a:cubicBezTo>
                      <a:pt x="201" y="87"/>
                      <a:pt x="194" y="88"/>
                      <a:pt x="186" y="90"/>
                    </a:cubicBezTo>
                    <a:cubicBezTo>
                      <a:pt x="176" y="80"/>
                      <a:pt x="176" y="80"/>
                      <a:pt x="176" y="80"/>
                    </a:cubicBezTo>
                    <a:cubicBezTo>
                      <a:pt x="225" y="80"/>
                      <a:pt x="225" y="80"/>
                      <a:pt x="225" y="80"/>
                    </a:cubicBezTo>
                    <a:cubicBezTo>
                      <a:pt x="225" y="43"/>
                      <a:pt x="225" y="18"/>
                      <a:pt x="224" y="6"/>
                    </a:cubicBezTo>
                    <a:cubicBezTo>
                      <a:pt x="246" y="16"/>
                      <a:pt x="246" y="16"/>
                      <a:pt x="246" y="16"/>
                    </a:cubicBezTo>
                    <a:cubicBezTo>
                      <a:pt x="238" y="24"/>
                      <a:pt x="238" y="24"/>
                      <a:pt x="238" y="24"/>
                    </a:cubicBezTo>
                    <a:lnTo>
                      <a:pt x="238" y="79"/>
                    </a:lnTo>
                    <a:close/>
                    <a:moveTo>
                      <a:pt x="182" y="115"/>
                    </a:moveTo>
                    <a:cubicBezTo>
                      <a:pt x="199" y="126"/>
                      <a:pt x="209" y="134"/>
                      <a:pt x="212" y="140"/>
                    </a:cubicBezTo>
                    <a:cubicBezTo>
                      <a:pt x="215" y="146"/>
                      <a:pt x="215" y="151"/>
                      <a:pt x="213" y="155"/>
                    </a:cubicBezTo>
                    <a:cubicBezTo>
                      <a:pt x="211" y="160"/>
                      <a:pt x="209" y="163"/>
                      <a:pt x="206" y="166"/>
                    </a:cubicBezTo>
                    <a:cubicBezTo>
                      <a:pt x="203" y="168"/>
                      <a:pt x="200" y="165"/>
                      <a:pt x="198" y="155"/>
                    </a:cubicBezTo>
                    <a:cubicBezTo>
                      <a:pt x="196" y="144"/>
                      <a:pt x="189" y="132"/>
                      <a:pt x="179" y="118"/>
                    </a:cubicBezTo>
                    <a:lnTo>
                      <a:pt x="182" y="115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02" name="Freeform 19">
                <a:extLst>
                  <a:ext uri="{FF2B5EF4-FFF2-40B4-BE49-F238E27FC236}">
                    <a16:creationId xmlns:a16="http://schemas.microsoft.com/office/drawing/2014/main" id="{A5CF68E6-5D38-4362-AC5E-AB09A98814B5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9210686" y="6177071"/>
                <a:ext cx="261889" cy="257088"/>
              </a:xfrm>
              <a:custGeom>
                <a:avLst/>
                <a:gdLst/>
                <a:ahLst/>
                <a:cxnLst>
                  <a:cxn ang="0">
                    <a:pos x="1" y="122"/>
                  </a:cxn>
                  <a:cxn ang="0">
                    <a:pos x="16" y="27"/>
                  </a:cxn>
                  <a:cxn ang="0">
                    <a:pos x="70" y="17"/>
                  </a:cxn>
                  <a:cxn ang="0">
                    <a:pos x="78" y="38"/>
                  </a:cxn>
                  <a:cxn ang="0">
                    <a:pos x="63" y="211"/>
                  </a:cxn>
                  <a:cxn ang="0">
                    <a:pos x="16" y="190"/>
                  </a:cxn>
                  <a:cxn ang="0">
                    <a:pos x="0" y="222"/>
                  </a:cxn>
                  <a:cxn ang="0">
                    <a:pos x="16" y="105"/>
                  </a:cxn>
                  <a:cxn ang="0">
                    <a:pos x="63" y="34"/>
                  </a:cxn>
                  <a:cxn ang="0">
                    <a:pos x="16" y="111"/>
                  </a:cxn>
                  <a:cxn ang="0">
                    <a:pos x="63" y="183"/>
                  </a:cxn>
                  <a:cxn ang="0">
                    <a:pos x="16" y="111"/>
                  </a:cxn>
                  <a:cxn ang="0">
                    <a:pos x="96" y="160"/>
                  </a:cxn>
                  <a:cxn ang="0">
                    <a:pos x="110" y="72"/>
                  </a:cxn>
                  <a:cxn ang="0">
                    <a:pos x="139" y="22"/>
                  </a:cxn>
                  <a:cxn ang="0">
                    <a:pos x="90" y="24"/>
                  </a:cxn>
                  <a:cxn ang="0">
                    <a:pos x="218" y="15"/>
                  </a:cxn>
                  <a:cxn ang="0">
                    <a:pos x="254" y="22"/>
                  </a:cxn>
                  <a:cxn ang="0">
                    <a:pos x="190" y="72"/>
                  </a:cxn>
                  <a:cxn ang="0">
                    <a:pos x="229" y="62"/>
                  </a:cxn>
                  <a:cxn ang="0">
                    <a:pos x="236" y="83"/>
                  </a:cxn>
                  <a:cxn ang="0">
                    <a:pos x="221" y="245"/>
                  </a:cxn>
                  <a:cxn ang="0">
                    <a:pos x="110" y="224"/>
                  </a:cxn>
                  <a:cxn ang="0">
                    <a:pos x="94" y="249"/>
                  </a:cxn>
                  <a:cxn ang="0">
                    <a:pos x="144" y="143"/>
                  </a:cxn>
                  <a:cxn ang="0">
                    <a:pos x="110" y="217"/>
                  </a:cxn>
                  <a:cxn ang="0">
                    <a:pos x="221" y="79"/>
                  </a:cxn>
                  <a:cxn ang="0">
                    <a:pos x="190" y="144"/>
                  </a:cxn>
                  <a:cxn ang="0">
                    <a:pos x="211" y="151"/>
                  </a:cxn>
                  <a:cxn ang="0">
                    <a:pos x="203" y="168"/>
                  </a:cxn>
                  <a:cxn ang="0">
                    <a:pos x="176" y="152"/>
                  </a:cxn>
                  <a:cxn ang="0">
                    <a:pos x="153" y="79"/>
                  </a:cxn>
                  <a:cxn ang="0">
                    <a:pos x="110" y="181"/>
                  </a:cxn>
                  <a:cxn ang="0">
                    <a:pos x="139" y="79"/>
                  </a:cxn>
                  <a:cxn ang="0">
                    <a:pos x="153" y="22"/>
                  </a:cxn>
                  <a:cxn ang="0">
                    <a:pos x="176" y="72"/>
                  </a:cxn>
                  <a:cxn ang="0">
                    <a:pos x="153" y="22"/>
                  </a:cxn>
                </a:cxnLst>
                <a:rect l="0" t="0" r="r" b="b"/>
                <a:pathLst>
                  <a:path w="254" h="249">
                    <a:moveTo>
                      <a:pt x="0" y="222"/>
                    </a:moveTo>
                    <a:cubicBezTo>
                      <a:pt x="1" y="208"/>
                      <a:pt x="1" y="175"/>
                      <a:pt x="1" y="122"/>
                    </a:cubicBezTo>
                    <a:cubicBezTo>
                      <a:pt x="1" y="69"/>
                      <a:pt x="1" y="35"/>
                      <a:pt x="0" y="18"/>
                    </a:cubicBezTo>
                    <a:cubicBezTo>
                      <a:pt x="16" y="27"/>
                      <a:pt x="16" y="27"/>
                      <a:pt x="16" y="27"/>
                    </a:cubicBezTo>
                    <a:cubicBezTo>
                      <a:pt x="61" y="27"/>
                      <a:pt x="61" y="27"/>
                      <a:pt x="61" y="27"/>
                    </a:cubicBezTo>
                    <a:cubicBezTo>
                      <a:pt x="70" y="17"/>
                      <a:pt x="70" y="17"/>
                      <a:pt x="70" y="17"/>
                    </a:cubicBezTo>
                    <a:cubicBezTo>
                      <a:pt x="87" y="32"/>
                      <a:pt x="87" y="32"/>
                      <a:pt x="87" y="32"/>
                    </a:cubicBezTo>
                    <a:cubicBezTo>
                      <a:pt x="78" y="38"/>
                      <a:pt x="78" y="38"/>
                      <a:pt x="78" y="38"/>
                    </a:cubicBezTo>
                    <a:cubicBezTo>
                      <a:pt x="78" y="139"/>
                      <a:pt x="78" y="194"/>
                      <a:pt x="79" y="204"/>
                    </a:cubicBezTo>
                    <a:cubicBezTo>
                      <a:pt x="63" y="211"/>
                      <a:pt x="63" y="211"/>
                      <a:pt x="63" y="211"/>
                    </a:cubicBezTo>
                    <a:cubicBezTo>
                      <a:pt x="63" y="190"/>
                      <a:pt x="63" y="190"/>
                      <a:pt x="63" y="190"/>
                    </a:cubicBezTo>
                    <a:cubicBezTo>
                      <a:pt x="16" y="190"/>
                      <a:pt x="16" y="190"/>
                      <a:pt x="16" y="190"/>
                    </a:cubicBezTo>
                    <a:cubicBezTo>
                      <a:pt x="16" y="214"/>
                      <a:pt x="16" y="214"/>
                      <a:pt x="16" y="214"/>
                    </a:cubicBezTo>
                    <a:lnTo>
                      <a:pt x="0" y="222"/>
                    </a:lnTo>
                    <a:close/>
                    <a:moveTo>
                      <a:pt x="16" y="34"/>
                    </a:moveTo>
                    <a:cubicBezTo>
                      <a:pt x="16" y="105"/>
                      <a:pt x="16" y="105"/>
                      <a:pt x="16" y="105"/>
                    </a:cubicBezTo>
                    <a:cubicBezTo>
                      <a:pt x="63" y="105"/>
                      <a:pt x="63" y="105"/>
                      <a:pt x="63" y="105"/>
                    </a:cubicBezTo>
                    <a:cubicBezTo>
                      <a:pt x="63" y="34"/>
                      <a:pt x="63" y="34"/>
                      <a:pt x="63" y="34"/>
                    </a:cubicBezTo>
                    <a:lnTo>
                      <a:pt x="16" y="34"/>
                    </a:lnTo>
                    <a:close/>
                    <a:moveTo>
                      <a:pt x="16" y="111"/>
                    </a:moveTo>
                    <a:cubicBezTo>
                      <a:pt x="16" y="183"/>
                      <a:pt x="16" y="183"/>
                      <a:pt x="16" y="183"/>
                    </a:cubicBezTo>
                    <a:cubicBezTo>
                      <a:pt x="63" y="183"/>
                      <a:pt x="63" y="183"/>
                      <a:pt x="63" y="183"/>
                    </a:cubicBezTo>
                    <a:cubicBezTo>
                      <a:pt x="63" y="111"/>
                      <a:pt x="63" y="111"/>
                      <a:pt x="63" y="111"/>
                    </a:cubicBezTo>
                    <a:lnTo>
                      <a:pt x="16" y="111"/>
                    </a:lnTo>
                    <a:close/>
                    <a:moveTo>
                      <a:pt x="94" y="249"/>
                    </a:moveTo>
                    <a:cubicBezTo>
                      <a:pt x="95" y="224"/>
                      <a:pt x="96" y="194"/>
                      <a:pt x="96" y="160"/>
                    </a:cubicBezTo>
                    <a:cubicBezTo>
                      <a:pt x="96" y="125"/>
                      <a:pt x="95" y="93"/>
                      <a:pt x="94" y="63"/>
                    </a:cubicBezTo>
                    <a:cubicBezTo>
                      <a:pt x="110" y="72"/>
                      <a:pt x="110" y="72"/>
                      <a:pt x="110" y="72"/>
                    </a:cubicBezTo>
                    <a:cubicBezTo>
                      <a:pt x="139" y="72"/>
                      <a:pt x="139" y="72"/>
                      <a:pt x="139" y="72"/>
                    </a:cubicBezTo>
                    <a:cubicBezTo>
                      <a:pt x="139" y="22"/>
                      <a:pt x="139" y="22"/>
                      <a:pt x="139" y="22"/>
                    </a:cubicBezTo>
                    <a:cubicBezTo>
                      <a:pt x="105" y="22"/>
                      <a:pt x="105" y="22"/>
                      <a:pt x="105" y="22"/>
                    </a:cubicBezTo>
                    <a:cubicBezTo>
                      <a:pt x="90" y="24"/>
                      <a:pt x="90" y="24"/>
                      <a:pt x="90" y="24"/>
                    </a:cubicBezTo>
                    <a:cubicBezTo>
                      <a:pt x="81" y="15"/>
                      <a:pt x="81" y="15"/>
                      <a:pt x="81" y="15"/>
                    </a:cubicBezTo>
                    <a:cubicBezTo>
                      <a:pt x="218" y="15"/>
                      <a:pt x="218" y="15"/>
                      <a:pt x="218" y="15"/>
                    </a:cubicBezTo>
                    <a:cubicBezTo>
                      <a:pt x="233" y="0"/>
                      <a:pt x="233" y="0"/>
                      <a:pt x="233" y="0"/>
                    </a:cubicBezTo>
                    <a:cubicBezTo>
                      <a:pt x="254" y="22"/>
                      <a:pt x="254" y="22"/>
                      <a:pt x="254" y="22"/>
                    </a:cubicBezTo>
                    <a:cubicBezTo>
                      <a:pt x="190" y="22"/>
                      <a:pt x="190" y="22"/>
                      <a:pt x="190" y="22"/>
                    </a:cubicBezTo>
                    <a:cubicBezTo>
                      <a:pt x="190" y="72"/>
                      <a:pt x="190" y="72"/>
                      <a:pt x="190" y="72"/>
                    </a:cubicBezTo>
                    <a:cubicBezTo>
                      <a:pt x="219" y="72"/>
                      <a:pt x="219" y="72"/>
                      <a:pt x="219" y="72"/>
                    </a:cubicBezTo>
                    <a:cubicBezTo>
                      <a:pt x="229" y="62"/>
                      <a:pt x="229" y="62"/>
                      <a:pt x="229" y="62"/>
                    </a:cubicBezTo>
                    <a:cubicBezTo>
                      <a:pt x="246" y="77"/>
                      <a:pt x="246" y="77"/>
                      <a:pt x="246" y="77"/>
                    </a:cubicBezTo>
                    <a:cubicBezTo>
                      <a:pt x="236" y="83"/>
                      <a:pt x="236" y="83"/>
                      <a:pt x="236" y="83"/>
                    </a:cubicBezTo>
                    <a:cubicBezTo>
                      <a:pt x="236" y="160"/>
                      <a:pt x="236" y="211"/>
                      <a:pt x="237" y="237"/>
                    </a:cubicBezTo>
                    <a:cubicBezTo>
                      <a:pt x="221" y="245"/>
                      <a:pt x="221" y="245"/>
                      <a:pt x="221" y="245"/>
                    </a:cubicBezTo>
                    <a:cubicBezTo>
                      <a:pt x="221" y="224"/>
                      <a:pt x="221" y="224"/>
                      <a:pt x="221" y="224"/>
                    </a:cubicBezTo>
                    <a:cubicBezTo>
                      <a:pt x="110" y="224"/>
                      <a:pt x="110" y="224"/>
                      <a:pt x="110" y="224"/>
                    </a:cubicBezTo>
                    <a:cubicBezTo>
                      <a:pt x="110" y="241"/>
                      <a:pt x="110" y="241"/>
                      <a:pt x="110" y="241"/>
                    </a:cubicBezTo>
                    <a:lnTo>
                      <a:pt x="94" y="249"/>
                    </a:lnTo>
                    <a:close/>
                    <a:moveTo>
                      <a:pt x="153" y="79"/>
                    </a:moveTo>
                    <a:cubicBezTo>
                      <a:pt x="153" y="105"/>
                      <a:pt x="150" y="127"/>
                      <a:pt x="144" y="143"/>
                    </a:cubicBezTo>
                    <a:cubicBezTo>
                      <a:pt x="139" y="160"/>
                      <a:pt x="127" y="175"/>
                      <a:pt x="110" y="188"/>
                    </a:cubicBezTo>
                    <a:cubicBezTo>
                      <a:pt x="110" y="217"/>
                      <a:pt x="110" y="217"/>
                      <a:pt x="110" y="217"/>
                    </a:cubicBezTo>
                    <a:cubicBezTo>
                      <a:pt x="221" y="217"/>
                      <a:pt x="221" y="217"/>
                      <a:pt x="221" y="217"/>
                    </a:cubicBezTo>
                    <a:cubicBezTo>
                      <a:pt x="221" y="79"/>
                      <a:pt x="221" y="79"/>
                      <a:pt x="221" y="79"/>
                    </a:cubicBezTo>
                    <a:cubicBezTo>
                      <a:pt x="190" y="79"/>
                      <a:pt x="190" y="79"/>
                      <a:pt x="190" y="79"/>
                    </a:cubicBezTo>
                    <a:cubicBezTo>
                      <a:pt x="190" y="144"/>
                      <a:pt x="190" y="144"/>
                      <a:pt x="190" y="144"/>
                    </a:cubicBezTo>
                    <a:cubicBezTo>
                      <a:pt x="190" y="152"/>
                      <a:pt x="193" y="155"/>
                      <a:pt x="199" y="154"/>
                    </a:cubicBezTo>
                    <a:cubicBezTo>
                      <a:pt x="203" y="154"/>
                      <a:pt x="207" y="153"/>
                      <a:pt x="211" y="151"/>
                    </a:cubicBezTo>
                    <a:cubicBezTo>
                      <a:pt x="214" y="149"/>
                      <a:pt x="217" y="152"/>
                      <a:pt x="220" y="159"/>
                    </a:cubicBezTo>
                    <a:cubicBezTo>
                      <a:pt x="222" y="165"/>
                      <a:pt x="217" y="168"/>
                      <a:pt x="203" y="168"/>
                    </a:cubicBezTo>
                    <a:cubicBezTo>
                      <a:pt x="193" y="168"/>
                      <a:pt x="193" y="168"/>
                      <a:pt x="193" y="168"/>
                    </a:cubicBezTo>
                    <a:cubicBezTo>
                      <a:pt x="182" y="168"/>
                      <a:pt x="176" y="163"/>
                      <a:pt x="176" y="152"/>
                    </a:cubicBezTo>
                    <a:cubicBezTo>
                      <a:pt x="176" y="79"/>
                      <a:pt x="176" y="79"/>
                      <a:pt x="176" y="79"/>
                    </a:cubicBezTo>
                    <a:lnTo>
                      <a:pt x="153" y="79"/>
                    </a:lnTo>
                    <a:close/>
                    <a:moveTo>
                      <a:pt x="110" y="79"/>
                    </a:moveTo>
                    <a:cubicBezTo>
                      <a:pt x="110" y="181"/>
                      <a:pt x="110" y="181"/>
                      <a:pt x="110" y="181"/>
                    </a:cubicBezTo>
                    <a:cubicBezTo>
                      <a:pt x="122" y="167"/>
                      <a:pt x="130" y="152"/>
                      <a:pt x="133" y="137"/>
                    </a:cubicBezTo>
                    <a:cubicBezTo>
                      <a:pt x="137" y="121"/>
                      <a:pt x="139" y="102"/>
                      <a:pt x="139" y="79"/>
                    </a:cubicBezTo>
                    <a:lnTo>
                      <a:pt x="110" y="79"/>
                    </a:lnTo>
                    <a:close/>
                    <a:moveTo>
                      <a:pt x="153" y="22"/>
                    </a:moveTo>
                    <a:cubicBezTo>
                      <a:pt x="153" y="72"/>
                      <a:pt x="153" y="72"/>
                      <a:pt x="153" y="72"/>
                    </a:cubicBezTo>
                    <a:cubicBezTo>
                      <a:pt x="176" y="72"/>
                      <a:pt x="176" y="72"/>
                      <a:pt x="176" y="72"/>
                    </a:cubicBezTo>
                    <a:cubicBezTo>
                      <a:pt x="176" y="22"/>
                      <a:pt x="176" y="22"/>
                      <a:pt x="176" y="22"/>
                    </a:cubicBezTo>
                    <a:lnTo>
                      <a:pt x="153" y="2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FFB2588B-5C64-4123-BAE3-566D98CE1870}"/>
                </a:ext>
              </a:extLst>
            </p:cNvPr>
            <p:cNvGrpSpPr/>
            <p:nvPr/>
          </p:nvGrpSpPr>
          <p:grpSpPr bwMode="black">
            <a:xfrm>
              <a:off x="4680830" y="4223987"/>
              <a:ext cx="1068247" cy="168760"/>
              <a:chOff x="9809204" y="6215358"/>
              <a:chExt cx="1072317" cy="175273"/>
            </a:xfrm>
            <a:grpFill/>
            <a:effectLst/>
          </p:grpSpPr>
          <p:sp>
            <p:nvSpPr>
              <p:cNvPr id="92" name="Freeform 23">
                <a:extLst>
                  <a:ext uri="{FF2B5EF4-FFF2-40B4-BE49-F238E27FC236}">
                    <a16:creationId xmlns:a16="http://schemas.microsoft.com/office/drawing/2014/main" id="{FF82617C-CFB4-4D3B-AAFE-B947CE78D054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9809204" y="6217861"/>
                <a:ext cx="129935" cy="169558"/>
              </a:xfrm>
              <a:custGeom>
                <a:avLst/>
                <a:gdLst/>
                <a:ahLst/>
                <a:cxnLst>
                  <a:cxn ang="0">
                    <a:pos x="109" y="201"/>
                  </a:cxn>
                  <a:cxn ang="0">
                    <a:pos x="40" y="112"/>
                  </a:cxn>
                  <a:cxn ang="0">
                    <a:pos x="37" y="107"/>
                  </a:cxn>
                  <a:cxn ang="0">
                    <a:pos x="34" y="103"/>
                  </a:cxn>
                  <a:cxn ang="0">
                    <a:pos x="34" y="103"/>
                  </a:cxn>
                  <a:cxn ang="0">
                    <a:pos x="34" y="201"/>
                  </a:cxn>
                  <a:cxn ang="0">
                    <a:pos x="0" y="201"/>
                  </a:cxn>
                  <a:cxn ang="0">
                    <a:pos x="0" y="0"/>
                  </a:cxn>
                  <a:cxn ang="0">
                    <a:pos x="34" y="0"/>
                  </a:cxn>
                  <a:cxn ang="0">
                    <a:pos x="34" y="95"/>
                  </a:cxn>
                  <a:cxn ang="0">
                    <a:pos x="34" y="95"/>
                  </a:cxn>
                  <a:cxn ang="0">
                    <a:pos x="37" y="90"/>
                  </a:cxn>
                  <a:cxn ang="0">
                    <a:pos x="40" y="86"/>
                  </a:cxn>
                  <a:cxn ang="0">
                    <a:pos x="107" y="0"/>
                  </a:cxn>
                  <a:cxn ang="0">
                    <a:pos x="148" y="0"/>
                  </a:cxn>
                  <a:cxn ang="0">
                    <a:pos x="67" y="96"/>
                  </a:cxn>
                  <a:cxn ang="0">
                    <a:pos x="154" y="201"/>
                  </a:cxn>
                  <a:cxn ang="0">
                    <a:pos x="109" y="201"/>
                  </a:cxn>
                </a:cxnLst>
                <a:rect l="0" t="0" r="r" b="b"/>
                <a:pathLst>
                  <a:path w="154" h="201">
                    <a:moveTo>
                      <a:pt x="109" y="201"/>
                    </a:moveTo>
                    <a:cubicBezTo>
                      <a:pt x="40" y="112"/>
                      <a:pt x="40" y="112"/>
                      <a:pt x="40" y="112"/>
                    </a:cubicBezTo>
                    <a:cubicBezTo>
                      <a:pt x="39" y="110"/>
                      <a:pt x="38" y="109"/>
                      <a:pt x="37" y="107"/>
                    </a:cubicBezTo>
                    <a:cubicBezTo>
                      <a:pt x="36" y="106"/>
                      <a:pt x="35" y="104"/>
                      <a:pt x="34" y="103"/>
                    </a:cubicBezTo>
                    <a:cubicBezTo>
                      <a:pt x="34" y="103"/>
                      <a:pt x="34" y="103"/>
                      <a:pt x="34" y="103"/>
                    </a:cubicBezTo>
                    <a:cubicBezTo>
                      <a:pt x="34" y="201"/>
                      <a:pt x="34" y="201"/>
                      <a:pt x="34" y="201"/>
                    </a:cubicBezTo>
                    <a:cubicBezTo>
                      <a:pt x="0" y="201"/>
                      <a:pt x="0" y="201"/>
                      <a:pt x="0" y="20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34" y="95"/>
                      <a:pt x="34" y="95"/>
                      <a:pt x="34" y="95"/>
                    </a:cubicBezTo>
                    <a:cubicBezTo>
                      <a:pt x="34" y="95"/>
                      <a:pt x="34" y="95"/>
                      <a:pt x="34" y="95"/>
                    </a:cubicBezTo>
                    <a:cubicBezTo>
                      <a:pt x="35" y="93"/>
                      <a:pt x="36" y="92"/>
                      <a:pt x="37" y="90"/>
                    </a:cubicBezTo>
                    <a:cubicBezTo>
                      <a:pt x="38" y="89"/>
                      <a:pt x="39" y="87"/>
                      <a:pt x="40" y="86"/>
                    </a:cubicBezTo>
                    <a:cubicBezTo>
                      <a:pt x="107" y="0"/>
                      <a:pt x="107" y="0"/>
                      <a:pt x="107" y="0"/>
                    </a:cubicBezTo>
                    <a:cubicBezTo>
                      <a:pt x="148" y="0"/>
                      <a:pt x="148" y="0"/>
                      <a:pt x="148" y="0"/>
                    </a:cubicBezTo>
                    <a:cubicBezTo>
                      <a:pt x="67" y="96"/>
                      <a:pt x="67" y="96"/>
                      <a:pt x="67" y="96"/>
                    </a:cubicBezTo>
                    <a:cubicBezTo>
                      <a:pt x="154" y="201"/>
                      <a:pt x="154" y="201"/>
                      <a:pt x="154" y="201"/>
                    </a:cubicBezTo>
                    <a:lnTo>
                      <a:pt x="109" y="20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93" name="Freeform 24">
                <a:extLst>
                  <a:ext uri="{FF2B5EF4-FFF2-40B4-BE49-F238E27FC236}">
                    <a16:creationId xmlns:a16="http://schemas.microsoft.com/office/drawing/2014/main" id="{4B1DD5F3-3485-432D-AB75-EABEAD5A0D56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9938068" y="6215362"/>
                <a:ext cx="124937" cy="175269"/>
              </a:xfrm>
              <a:custGeom>
                <a:avLst/>
                <a:gdLst/>
                <a:ahLst/>
                <a:cxnLst>
                  <a:cxn ang="0">
                    <a:pos x="142" y="163"/>
                  </a:cxn>
                  <a:cxn ang="0">
                    <a:pos x="103" y="202"/>
                  </a:cxn>
                  <a:cxn ang="0">
                    <a:pos x="42" y="202"/>
                  </a:cxn>
                  <a:cxn ang="0">
                    <a:pos x="5" y="164"/>
                  </a:cxn>
                  <a:cxn ang="0">
                    <a:pos x="5" y="101"/>
                  </a:cxn>
                  <a:cxn ang="0">
                    <a:pos x="45" y="62"/>
                  </a:cxn>
                  <a:cxn ang="0">
                    <a:pos x="107" y="62"/>
                  </a:cxn>
                  <a:cxn ang="0">
                    <a:pos x="143" y="101"/>
                  </a:cxn>
                  <a:cxn ang="0">
                    <a:pos x="61" y="17"/>
                  </a:cxn>
                  <a:cxn ang="0">
                    <a:pos x="56" y="28"/>
                  </a:cxn>
                  <a:cxn ang="0">
                    <a:pos x="44" y="33"/>
                  </a:cxn>
                  <a:cxn ang="0">
                    <a:pos x="32" y="28"/>
                  </a:cxn>
                  <a:cxn ang="0">
                    <a:pos x="26" y="17"/>
                  </a:cxn>
                  <a:cxn ang="0">
                    <a:pos x="32" y="5"/>
                  </a:cxn>
                  <a:cxn ang="0">
                    <a:pos x="44" y="0"/>
                  </a:cxn>
                  <a:cxn ang="0">
                    <a:pos x="56" y="5"/>
                  </a:cxn>
                  <a:cxn ang="0">
                    <a:pos x="61" y="17"/>
                  </a:cxn>
                  <a:cxn ang="0">
                    <a:pos x="103" y="96"/>
                  </a:cxn>
                  <a:cxn ang="0">
                    <a:pos x="58" y="86"/>
                  </a:cxn>
                  <a:cxn ang="0">
                    <a:pos x="37" y="111"/>
                  </a:cxn>
                  <a:cxn ang="0">
                    <a:pos x="37" y="154"/>
                  </a:cxn>
                  <a:cxn ang="0">
                    <a:pos x="58" y="178"/>
                  </a:cxn>
                  <a:cxn ang="0">
                    <a:pos x="104" y="169"/>
                  </a:cxn>
                  <a:cxn ang="0">
                    <a:pos x="121" y="17"/>
                  </a:cxn>
                  <a:cxn ang="0">
                    <a:pos x="116" y="28"/>
                  </a:cxn>
                  <a:cxn ang="0">
                    <a:pos x="103" y="33"/>
                  </a:cxn>
                  <a:cxn ang="0">
                    <a:pos x="91" y="28"/>
                  </a:cxn>
                  <a:cxn ang="0">
                    <a:pos x="86" y="17"/>
                  </a:cxn>
                  <a:cxn ang="0">
                    <a:pos x="91" y="5"/>
                  </a:cxn>
                  <a:cxn ang="0">
                    <a:pos x="103" y="0"/>
                  </a:cxn>
                  <a:cxn ang="0">
                    <a:pos x="116" y="5"/>
                  </a:cxn>
                  <a:cxn ang="0">
                    <a:pos x="121" y="17"/>
                  </a:cxn>
                </a:cxnLst>
                <a:rect l="0" t="0" r="r" b="b"/>
                <a:pathLst>
                  <a:path w="148" h="208">
                    <a:moveTo>
                      <a:pt x="148" y="131"/>
                    </a:moveTo>
                    <a:cubicBezTo>
                      <a:pt x="148" y="143"/>
                      <a:pt x="146" y="153"/>
                      <a:pt x="142" y="163"/>
                    </a:cubicBezTo>
                    <a:cubicBezTo>
                      <a:pt x="139" y="172"/>
                      <a:pt x="134" y="181"/>
                      <a:pt x="127" y="187"/>
                    </a:cubicBezTo>
                    <a:cubicBezTo>
                      <a:pt x="120" y="194"/>
                      <a:pt x="113" y="199"/>
                      <a:pt x="103" y="202"/>
                    </a:cubicBezTo>
                    <a:cubicBezTo>
                      <a:pt x="94" y="206"/>
                      <a:pt x="84" y="208"/>
                      <a:pt x="73" y="208"/>
                    </a:cubicBezTo>
                    <a:cubicBezTo>
                      <a:pt x="61" y="208"/>
                      <a:pt x="51" y="206"/>
                      <a:pt x="42" y="202"/>
                    </a:cubicBezTo>
                    <a:cubicBezTo>
                      <a:pt x="33" y="199"/>
                      <a:pt x="26" y="194"/>
                      <a:pt x="19" y="188"/>
                    </a:cubicBezTo>
                    <a:cubicBezTo>
                      <a:pt x="13" y="181"/>
                      <a:pt x="8" y="174"/>
                      <a:pt x="5" y="164"/>
                    </a:cubicBezTo>
                    <a:cubicBezTo>
                      <a:pt x="1" y="155"/>
                      <a:pt x="0" y="145"/>
                      <a:pt x="0" y="134"/>
                    </a:cubicBezTo>
                    <a:cubicBezTo>
                      <a:pt x="0" y="121"/>
                      <a:pt x="2" y="110"/>
                      <a:pt x="5" y="101"/>
                    </a:cubicBezTo>
                    <a:cubicBezTo>
                      <a:pt x="9" y="91"/>
                      <a:pt x="14" y="83"/>
                      <a:pt x="21" y="76"/>
                    </a:cubicBezTo>
                    <a:cubicBezTo>
                      <a:pt x="28" y="70"/>
                      <a:pt x="36" y="65"/>
                      <a:pt x="45" y="62"/>
                    </a:cubicBezTo>
                    <a:cubicBezTo>
                      <a:pt x="55" y="58"/>
                      <a:pt x="65" y="57"/>
                      <a:pt x="76" y="57"/>
                    </a:cubicBezTo>
                    <a:cubicBezTo>
                      <a:pt x="88" y="57"/>
                      <a:pt x="98" y="59"/>
                      <a:pt x="107" y="62"/>
                    </a:cubicBezTo>
                    <a:cubicBezTo>
                      <a:pt x="116" y="66"/>
                      <a:pt x="123" y="71"/>
                      <a:pt x="129" y="77"/>
                    </a:cubicBezTo>
                    <a:cubicBezTo>
                      <a:pt x="135" y="84"/>
                      <a:pt x="140" y="92"/>
                      <a:pt x="143" y="101"/>
                    </a:cubicBezTo>
                    <a:cubicBezTo>
                      <a:pt x="146" y="110"/>
                      <a:pt x="148" y="120"/>
                      <a:pt x="148" y="131"/>
                    </a:cubicBezTo>
                    <a:close/>
                    <a:moveTo>
                      <a:pt x="61" y="17"/>
                    </a:moveTo>
                    <a:cubicBezTo>
                      <a:pt x="61" y="19"/>
                      <a:pt x="61" y="21"/>
                      <a:pt x="60" y="23"/>
                    </a:cubicBezTo>
                    <a:cubicBezTo>
                      <a:pt x="59" y="25"/>
                      <a:pt x="58" y="27"/>
                      <a:pt x="56" y="28"/>
                    </a:cubicBezTo>
                    <a:cubicBezTo>
                      <a:pt x="55" y="30"/>
                      <a:pt x="53" y="31"/>
                      <a:pt x="51" y="32"/>
                    </a:cubicBezTo>
                    <a:cubicBezTo>
                      <a:pt x="49" y="33"/>
                      <a:pt x="47" y="33"/>
                      <a:pt x="44" y="33"/>
                    </a:cubicBezTo>
                    <a:cubicBezTo>
                      <a:pt x="41" y="33"/>
                      <a:pt x="39" y="33"/>
                      <a:pt x="37" y="32"/>
                    </a:cubicBezTo>
                    <a:cubicBezTo>
                      <a:pt x="35" y="31"/>
                      <a:pt x="33" y="30"/>
                      <a:pt x="32" y="28"/>
                    </a:cubicBezTo>
                    <a:cubicBezTo>
                      <a:pt x="30" y="27"/>
                      <a:pt x="29" y="25"/>
                      <a:pt x="28" y="23"/>
                    </a:cubicBezTo>
                    <a:cubicBezTo>
                      <a:pt x="27" y="21"/>
                      <a:pt x="26" y="19"/>
                      <a:pt x="26" y="17"/>
                    </a:cubicBezTo>
                    <a:cubicBezTo>
                      <a:pt x="26" y="14"/>
                      <a:pt x="27" y="12"/>
                      <a:pt x="28" y="10"/>
                    </a:cubicBezTo>
                    <a:cubicBezTo>
                      <a:pt x="29" y="8"/>
                      <a:pt x="30" y="6"/>
                      <a:pt x="32" y="5"/>
                    </a:cubicBezTo>
                    <a:cubicBezTo>
                      <a:pt x="33" y="3"/>
                      <a:pt x="35" y="2"/>
                      <a:pt x="37" y="1"/>
                    </a:cubicBezTo>
                    <a:cubicBezTo>
                      <a:pt x="39" y="0"/>
                      <a:pt x="41" y="0"/>
                      <a:pt x="44" y="0"/>
                    </a:cubicBezTo>
                    <a:cubicBezTo>
                      <a:pt x="46" y="0"/>
                      <a:pt x="49" y="0"/>
                      <a:pt x="51" y="1"/>
                    </a:cubicBezTo>
                    <a:cubicBezTo>
                      <a:pt x="53" y="2"/>
                      <a:pt x="55" y="3"/>
                      <a:pt x="56" y="5"/>
                    </a:cubicBezTo>
                    <a:cubicBezTo>
                      <a:pt x="58" y="6"/>
                      <a:pt x="59" y="8"/>
                      <a:pt x="60" y="10"/>
                    </a:cubicBezTo>
                    <a:cubicBezTo>
                      <a:pt x="61" y="12"/>
                      <a:pt x="61" y="14"/>
                      <a:pt x="61" y="17"/>
                    </a:cubicBezTo>
                    <a:close/>
                    <a:moveTo>
                      <a:pt x="114" y="132"/>
                    </a:moveTo>
                    <a:cubicBezTo>
                      <a:pt x="114" y="116"/>
                      <a:pt x="110" y="104"/>
                      <a:pt x="103" y="96"/>
                    </a:cubicBezTo>
                    <a:cubicBezTo>
                      <a:pt x="96" y="88"/>
                      <a:pt x="87" y="83"/>
                      <a:pt x="74" y="83"/>
                    </a:cubicBezTo>
                    <a:cubicBezTo>
                      <a:pt x="68" y="83"/>
                      <a:pt x="63" y="84"/>
                      <a:pt x="58" y="86"/>
                    </a:cubicBezTo>
                    <a:cubicBezTo>
                      <a:pt x="53" y="88"/>
                      <a:pt x="49" y="91"/>
                      <a:pt x="45" y="95"/>
                    </a:cubicBezTo>
                    <a:cubicBezTo>
                      <a:pt x="41" y="99"/>
                      <a:pt x="39" y="105"/>
                      <a:pt x="37" y="111"/>
                    </a:cubicBezTo>
                    <a:cubicBezTo>
                      <a:pt x="35" y="117"/>
                      <a:pt x="33" y="124"/>
                      <a:pt x="33" y="133"/>
                    </a:cubicBezTo>
                    <a:cubicBezTo>
                      <a:pt x="33" y="141"/>
                      <a:pt x="35" y="148"/>
                      <a:pt x="37" y="154"/>
                    </a:cubicBezTo>
                    <a:cubicBezTo>
                      <a:pt x="39" y="160"/>
                      <a:pt x="41" y="165"/>
                      <a:pt x="45" y="169"/>
                    </a:cubicBezTo>
                    <a:cubicBezTo>
                      <a:pt x="49" y="173"/>
                      <a:pt x="53" y="176"/>
                      <a:pt x="58" y="178"/>
                    </a:cubicBezTo>
                    <a:cubicBezTo>
                      <a:pt x="63" y="180"/>
                      <a:pt x="69" y="181"/>
                      <a:pt x="74" y="181"/>
                    </a:cubicBezTo>
                    <a:cubicBezTo>
                      <a:pt x="87" y="181"/>
                      <a:pt x="97" y="177"/>
                      <a:pt x="104" y="169"/>
                    </a:cubicBezTo>
                    <a:cubicBezTo>
                      <a:pt x="111" y="160"/>
                      <a:pt x="114" y="148"/>
                      <a:pt x="114" y="132"/>
                    </a:cubicBezTo>
                    <a:close/>
                    <a:moveTo>
                      <a:pt x="121" y="17"/>
                    </a:moveTo>
                    <a:cubicBezTo>
                      <a:pt x="121" y="19"/>
                      <a:pt x="120" y="21"/>
                      <a:pt x="120" y="23"/>
                    </a:cubicBezTo>
                    <a:cubicBezTo>
                      <a:pt x="119" y="25"/>
                      <a:pt x="117" y="27"/>
                      <a:pt x="116" y="28"/>
                    </a:cubicBezTo>
                    <a:cubicBezTo>
                      <a:pt x="114" y="30"/>
                      <a:pt x="112" y="31"/>
                      <a:pt x="110" y="32"/>
                    </a:cubicBezTo>
                    <a:cubicBezTo>
                      <a:pt x="108" y="33"/>
                      <a:pt x="106" y="33"/>
                      <a:pt x="103" y="33"/>
                    </a:cubicBezTo>
                    <a:cubicBezTo>
                      <a:pt x="101" y="33"/>
                      <a:pt x="98" y="33"/>
                      <a:pt x="96" y="32"/>
                    </a:cubicBezTo>
                    <a:cubicBezTo>
                      <a:pt x="94" y="31"/>
                      <a:pt x="92" y="30"/>
                      <a:pt x="91" y="28"/>
                    </a:cubicBezTo>
                    <a:cubicBezTo>
                      <a:pt x="89" y="27"/>
                      <a:pt x="88" y="25"/>
                      <a:pt x="87" y="23"/>
                    </a:cubicBezTo>
                    <a:cubicBezTo>
                      <a:pt x="86" y="21"/>
                      <a:pt x="86" y="19"/>
                      <a:pt x="86" y="17"/>
                    </a:cubicBezTo>
                    <a:cubicBezTo>
                      <a:pt x="86" y="14"/>
                      <a:pt x="86" y="12"/>
                      <a:pt x="87" y="10"/>
                    </a:cubicBezTo>
                    <a:cubicBezTo>
                      <a:pt x="88" y="8"/>
                      <a:pt x="89" y="6"/>
                      <a:pt x="91" y="5"/>
                    </a:cubicBezTo>
                    <a:cubicBezTo>
                      <a:pt x="93" y="3"/>
                      <a:pt x="94" y="2"/>
                      <a:pt x="96" y="1"/>
                    </a:cubicBezTo>
                    <a:cubicBezTo>
                      <a:pt x="99" y="0"/>
                      <a:pt x="101" y="0"/>
                      <a:pt x="103" y="0"/>
                    </a:cubicBezTo>
                    <a:cubicBezTo>
                      <a:pt x="106" y="0"/>
                      <a:pt x="108" y="0"/>
                      <a:pt x="110" y="1"/>
                    </a:cubicBezTo>
                    <a:cubicBezTo>
                      <a:pt x="112" y="2"/>
                      <a:pt x="114" y="3"/>
                      <a:pt x="116" y="5"/>
                    </a:cubicBezTo>
                    <a:cubicBezTo>
                      <a:pt x="117" y="6"/>
                      <a:pt x="119" y="8"/>
                      <a:pt x="120" y="10"/>
                    </a:cubicBezTo>
                    <a:cubicBezTo>
                      <a:pt x="120" y="12"/>
                      <a:pt x="121" y="14"/>
                      <a:pt x="121" y="17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94" name="Freeform 25">
                <a:extLst>
                  <a:ext uri="{FF2B5EF4-FFF2-40B4-BE49-F238E27FC236}">
                    <a16:creationId xmlns:a16="http://schemas.microsoft.com/office/drawing/2014/main" id="{62D32D71-24DE-4A1A-B39F-EB3443840E12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10077997" y="6263552"/>
                <a:ext cx="80317" cy="127079"/>
              </a:xfrm>
              <a:custGeom>
                <a:avLst/>
                <a:gdLst/>
                <a:ahLst/>
                <a:cxnLst>
                  <a:cxn ang="0">
                    <a:pos x="95" y="106"/>
                  </a:cxn>
                  <a:cxn ang="0">
                    <a:pos x="92" y="123"/>
                  </a:cxn>
                  <a:cxn ang="0">
                    <a:pos x="81" y="138"/>
                  </a:cxn>
                  <a:cxn ang="0">
                    <a:pos x="63" y="147"/>
                  </a:cxn>
                  <a:cxn ang="0">
                    <a:pos x="38" y="151"/>
                  </a:cxn>
                  <a:cxn ang="0">
                    <a:pos x="29" y="150"/>
                  </a:cxn>
                  <a:cxn ang="0">
                    <a:pos x="19" y="148"/>
                  </a:cxn>
                  <a:cxn ang="0">
                    <a:pos x="9" y="146"/>
                  </a:cxn>
                  <a:cxn ang="0">
                    <a:pos x="0" y="143"/>
                  </a:cxn>
                  <a:cxn ang="0">
                    <a:pos x="0" y="112"/>
                  </a:cxn>
                  <a:cxn ang="0">
                    <a:pos x="10" y="118"/>
                  </a:cxn>
                  <a:cxn ang="0">
                    <a:pos x="20" y="122"/>
                  </a:cxn>
                  <a:cxn ang="0">
                    <a:pos x="30" y="124"/>
                  </a:cxn>
                  <a:cxn ang="0">
                    <a:pos x="39" y="125"/>
                  </a:cxn>
                  <a:cxn ang="0">
                    <a:pos x="57" y="121"/>
                  </a:cxn>
                  <a:cxn ang="0">
                    <a:pos x="63" y="110"/>
                  </a:cxn>
                  <a:cxn ang="0">
                    <a:pos x="62" y="103"/>
                  </a:cxn>
                  <a:cxn ang="0">
                    <a:pos x="57" y="98"/>
                  </a:cxn>
                  <a:cxn ang="0">
                    <a:pos x="49" y="93"/>
                  </a:cxn>
                  <a:cxn ang="0">
                    <a:pos x="35" y="86"/>
                  </a:cxn>
                  <a:cxn ang="0">
                    <a:pos x="20" y="79"/>
                  </a:cxn>
                  <a:cxn ang="0">
                    <a:pos x="10" y="70"/>
                  </a:cxn>
                  <a:cxn ang="0">
                    <a:pos x="3" y="59"/>
                  </a:cxn>
                  <a:cxn ang="0">
                    <a:pos x="0" y="44"/>
                  </a:cxn>
                  <a:cxn ang="0">
                    <a:pos x="4" y="26"/>
                  </a:cxn>
                  <a:cxn ang="0">
                    <a:pos x="15" y="12"/>
                  </a:cxn>
                  <a:cxn ang="0">
                    <a:pos x="32" y="3"/>
                  </a:cxn>
                  <a:cxn ang="0">
                    <a:pos x="55" y="0"/>
                  </a:cxn>
                  <a:cxn ang="0">
                    <a:pos x="64" y="0"/>
                  </a:cxn>
                  <a:cxn ang="0">
                    <a:pos x="73" y="2"/>
                  </a:cxn>
                  <a:cxn ang="0">
                    <a:pos x="81" y="4"/>
                  </a:cxn>
                  <a:cxn ang="0">
                    <a:pos x="88" y="6"/>
                  </a:cxn>
                  <a:cxn ang="0">
                    <a:pos x="88" y="35"/>
                  </a:cxn>
                  <a:cxn ang="0">
                    <a:pos x="80" y="31"/>
                  </a:cxn>
                  <a:cxn ang="0">
                    <a:pos x="72" y="28"/>
                  </a:cxn>
                  <a:cxn ang="0">
                    <a:pos x="63" y="26"/>
                  </a:cxn>
                  <a:cxn ang="0">
                    <a:pos x="54" y="25"/>
                  </a:cxn>
                  <a:cxn ang="0">
                    <a:pos x="39" y="30"/>
                  </a:cxn>
                  <a:cxn ang="0">
                    <a:pos x="33" y="41"/>
                  </a:cxn>
                  <a:cxn ang="0">
                    <a:pos x="34" y="48"/>
                  </a:cxn>
                  <a:cxn ang="0">
                    <a:pos x="39" y="53"/>
                  </a:cxn>
                  <a:cxn ang="0">
                    <a:pos x="46" y="58"/>
                  </a:cxn>
                  <a:cxn ang="0">
                    <a:pos x="58" y="63"/>
                  </a:cxn>
                  <a:cxn ang="0">
                    <a:pos x="73" y="70"/>
                  </a:cxn>
                  <a:cxn ang="0">
                    <a:pos x="85" y="79"/>
                  </a:cxn>
                  <a:cxn ang="0">
                    <a:pos x="93" y="91"/>
                  </a:cxn>
                  <a:cxn ang="0">
                    <a:pos x="95" y="106"/>
                  </a:cxn>
                </a:cxnLst>
                <a:rect l="0" t="0" r="r" b="b"/>
                <a:pathLst>
                  <a:path w="95" h="151">
                    <a:moveTo>
                      <a:pt x="95" y="106"/>
                    </a:moveTo>
                    <a:cubicBezTo>
                      <a:pt x="95" y="112"/>
                      <a:pt x="94" y="118"/>
                      <a:pt x="92" y="123"/>
                    </a:cubicBezTo>
                    <a:cubicBezTo>
                      <a:pt x="89" y="129"/>
                      <a:pt x="86" y="134"/>
                      <a:pt x="81" y="138"/>
                    </a:cubicBezTo>
                    <a:cubicBezTo>
                      <a:pt x="76" y="142"/>
                      <a:pt x="70" y="145"/>
                      <a:pt x="63" y="147"/>
                    </a:cubicBezTo>
                    <a:cubicBezTo>
                      <a:pt x="56" y="150"/>
                      <a:pt x="47" y="151"/>
                      <a:pt x="38" y="151"/>
                    </a:cubicBezTo>
                    <a:cubicBezTo>
                      <a:pt x="35" y="151"/>
                      <a:pt x="32" y="150"/>
                      <a:pt x="29" y="150"/>
                    </a:cubicBezTo>
                    <a:cubicBezTo>
                      <a:pt x="26" y="150"/>
                      <a:pt x="22" y="149"/>
                      <a:pt x="19" y="148"/>
                    </a:cubicBezTo>
                    <a:cubicBezTo>
                      <a:pt x="15" y="148"/>
                      <a:pt x="12" y="147"/>
                      <a:pt x="9" y="146"/>
                    </a:cubicBezTo>
                    <a:cubicBezTo>
                      <a:pt x="5" y="145"/>
                      <a:pt x="3" y="144"/>
                      <a:pt x="0" y="143"/>
                    </a:cubicBezTo>
                    <a:cubicBezTo>
                      <a:pt x="0" y="112"/>
                      <a:pt x="0" y="112"/>
                      <a:pt x="0" y="112"/>
                    </a:cubicBezTo>
                    <a:cubicBezTo>
                      <a:pt x="3" y="114"/>
                      <a:pt x="7" y="116"/>
                      <a:pt x="10" y="118"/>
                    </a:cubicBezTo>
                    <a:cubicBezTo>
                      <a:pt x="13" y="119"/>
                      <a:pt x="17" y="121"/>
                      <a:pt x="20" y="122"/>
                    </a:cubicBezTo>
                    <a:cubicBezTo>
                      <a:pt x="24" y="123"/>
                      <a:pt x="27" y="124"/>
                      <a:pt x="30" y="124"/>
                    </a:cubicBezTo>
                    <a:cubicBezTo>
                      <a:pt x="34" y="125"/>
                      <a:pt x="37" y="125"/>
                      <a:pt x="39" y="125"/>
                    </a:cubicBezTo>
                    <a:cubicBezTo>
                      <a:pt x="47" y="125"/>
                      <a:pt x="53" y="124"/>
                      <a:pt x="57" y="121"/>
                    </a:cubicBezTo>
                    <a:cubicBezTo>
                      <a:pt x="61" y="118"/>
                      <a:pt x="63" y="115"/>
                      <a:pt x="63" y="110"/>
                    </a:cubicBezTo>
                    <a:cubicBezTo>
                      <a:pt x="63" y="107"/>
                      <a:pt x="62" y="105"/>
                      <a:pt x="62" y="103"/>
                    </a:cubicBezTo>
                    <a:cubicBezTo>
                      <a:pt x="61" y="102"/>
                      <a:pt x="59" y="100"/>
                      <a:pt x="57" y="98"/>
                    </a:cubicBezTo>
                    <a:cubicBezTo>
                      <a:pt x="55" y="96"/>
                      <a:pt x="53" y="95"/>
                      <a:pt x="49" y="93"/>
                    </a:cubicBezTo>
                    <a:cubicBezTo>
                      <a:pt x="45" y="91"/>
                      <a:pt x="41" y="89"/>
                      <a:pt x="35" y="86"/>
                    </a:cubicBezTo>
                    <a:cubicBezTo>
                      <a:pt x="29" y="84"/>
                      <a:pt x="25" y="82"/>
                      <a:pt x="20" y="79"/>
                    </a:cubicBezTo>
                    <a:cubicBezTo>
                      <a:pt x="16" y="77"/>
                      <a:pt x="12" y="74"/>
                      <a:pt x="10" y="70"/>
                    </a:cubicBezTo>
                    <a:cubicBezTo>
                      <a:pt x="7" y="67"/>
                      <a:pt x="4" y="63"/>
                      <a:pt x="3" y="59"/>
                    </a:cubicBezTo>
                    <a:cubicBezTo>
                      <a:pt x="1" y="55"/>
                      <a:pt x="0" y="50"/>
                      <a:pt x="0" y="44"/>
                    </a:cubicBezTo>
                    <a:cubicBezTo>
                      <a:pt x="0" y="37"/>
                      <a:pt x="2" y="32"/>
                      <a:pt x="4" y="26"/>
                    </a:cubicBezTo>
                    <a:cubicBezTo>
                      <a:pt x="7" y="21"/>
                      <a:pt x="10" y="16"/>
                      <a:pt x="15" y="12"/>
                    </a:cubicBezTo>
                    <a:cubicBezTo>
                      <a:pt x="20" y="9"/>
                      <a:pt x="26" y="5"/>
                      <a:pt x="32" y="3"/>
                    </a:cubicBezTo>
                    <a:cubicBezTo>
                      <a:pt x="39" y="1"/>
                      <a:pt x="47" y="0"/>
                      <a:pt x="55" y="0"/>
                    </a:cubicBezTo>
                    <a:cubicBezTo>
                      <a:pt x="58" y="0"/>
                      <a:pt x="61" y="0"/>
                      <a:pt x="64" y="0"/>
                    </a:cubicBezTo>
                    <a:cubicBezTo>
                      <a:pt x="67" y="1"/>
                      <a:pt x="70" y="1"/>
                      <a:pt x="73" y="2"/>
                    </a:cubicBezTo>
                    <a:cubicBezTo>
                      <a:pt x="76" y="2"/>
                      <a:pt x="79" y="3"/>
                      <a:pt x="81" y="4"/>
                    </a:cubicBezTo>
                    <a:cubicBezTo>
                      <a:pt x="84" y="4"/>
                      <a:pt x="86" y="5"/>
                      <a:pt x="88" y="6"/>
                    </a:cubicBezTo>
                    <a:cubicBezTo>
                      <a:pt x="88" y="35"/>
                      <a:pt x="88" y="35"/>
                      <a:pt x="88" y="35"/>
                    </a:cubicBezTo>
                    <a:cubicBezTo>
                      <a:pt x="85" y="34"/>
                      <a:pt x="83" y="32"/>
                      <a:pt x="80" y="31"/>
                    </a:cubicBezTo>
                    <a:cubicBezTo>
                      <a:pt x="78" y="30"/>
                      <a:pt x="75" y="29"/>
                      <a:pt x="72" y="28"/>
                    </a:cubicBezTo>
                    <a:cubicBezTo>
                      <a:pt x="69" y="27"/>
                      <a:pt x="66" y="26"/>
                      <a:pt x="63" y="26"/>
                    </a:cubicBezTo>
                    <a:cubicBezTo>
                      <a:pt x="60" y="26"/>
                      <a:pt x="57" y="25"/>
                      <a:pt x="54" y="25"/>
                    </a:cubicBezTo>
                    <a:cubicBezTo>
                      <a:pt x="48" y="25"/>
                      <a:pt x="43" y="27"/>
                      <a:pt x="39" y="30"/>
                    </a:cubicBezTo>
                    <a:cubicBezTo>
                      <a:pt x="35" y="33"/>
                      <a:pt x="33" y="36"/>
                      <a:pt x="33" y="41"/>
                    </a:cubicBezTo>
                    <a:cubicBezTo>
                      <a:pt x="33" y="44"/>
                      <a:pt x="34" y="46"/>
                      <a:pt x="34" y="48"/>
                    </a:cubicBezTo>
                    <a:cubicBezTo>
                      <a:pt x="35" y="50"/>
                      <a:pt x="37" y="52"/>
                      <a:pt x="39" y="53"/>
                    </a:cubicBezTo>
                    <a:cubicBezTo>
                      <a:pt x="41" y="55"/>
                      <a:pt x="43" y="57"/>
                      <a:pt x="46" y="58"/>
                    </a:cubicBezTo>
                    <a:cubicBezTo>
                      <a:pt x="50" y="60"/>
                      <a:pt x="54" y="62"/>
                      <a:pt x="58" y="63"/>
                    </a:cubicBezTo>
                    <a:cubicBezTo>
                      <a:pt x="64" y="66"/>
                      <a:pt x="69" y="68"/>
                      <a:pt x="73" y="70"/>
                    </a:cubicBezTo>
                    <a:cubicBezTo>
                      <a:pt x="78" y="73"/>
                      <a:pt x="82" y="76"/>
                      <a:pt x="85" y="79"/>
                    </a:cubicBezTo>
                    <a:cubicBezTo>
                      <a:pt x="88" y="83"/>
                      <a:pt x="91" y="86"/>
                      <a:pt x="93" y="91"/>
                    </a:cubicBezTo>
                    <a:cubicBezTo>
                      <a:pt x="94" y="95"/>
                      <a:pt x="95" y="100"/>
                      <a:pt x="95" y="10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95" name="Freeform 26">
                <a:extLst>
                  <a:ext uri="{FF2B5EF4-FFF2-40B4-BE49-F238E27FC236}">
                    <a16:creationId xmlns:a16="http://schemas.microsoft.com/office/drawing/2014/main" id="{D561F617-2BC7-48AD-B41E-31F573611C23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10163311" y="6266051"/>
                <a:ext cx="103519" cy="121367"/>
              </a:xfrm>
              <a:custGeom>
                <a:avLst/>
                <a:gdLst/>
                <a:ahLst/>
                <a:cxnLst>
                  <a:cxn ang="0">
                    <a:pos x="109" y="279"/>
                  </a:cxn>
                  <a:cxn ang="0">
                    <a:pos x="290" y="279"/>
                  </a:cxn>
                  <a:cxn ang="0">
                    <a:pos x="290" y="340"/>
                  </a:cxn>
                  <a:cxn ang="0">
                    <a:pos x="0" y="340"/>
                  </a:cxn>
                  <a:cxn ang="0">
                    <a:pos x="0" y="314"/>
                  </a:cxn>
                  <a:cxn ang="0">
                    <a:pos x="187" y="61"/>
                  </a:cxn>
                  <a:cxn ang="0">
                    <a:pos x="21" y="61"/>
                  </a:cxn>
                  <a:cxn ang="0">
                    <a:pos x="21" y="0"/>
                  </a:cxn>
                  <a:cxn ang="0">
                    <a:pos x="290" y="0"/>
                  </a:cxn>
                  <a:cxn ang="0">
                    <a:pos x="290" y="30"/>
                  </a:cxn>
                  <a:cxn ang="0">
                    <a:pos x="109" y="279"/>
                  </a:cxn>
                </a:cxnLst>
                <a:rect l="0" t="0" r="r" b="b"/>
                <a:pathLst>
                  <a:path w="290" h="340">
                    <a:moveTo>
                      <a:pt x="109" y="279"/>
                    </a:moveTo>
                    <a:lnTo>
                      <a:pt x="290" y="279"/>
                    </a:lnTo>
                    <a:lnTo>
                      <a:pt x="290" y="340"/>
                    </a:lnTo>
                    <a:lnTo>
                      <a:pt x="0" y="340"/>
                    </a:lnTo>
                    <a:lnTo>
                      <a:pt x="0" y="314"/>
                    </a:lnTo>
                    <a:lnTo>
                      <a:pt x="187" y="61"/>
                    </a:lnTo>
                    <a:lnTo>
                      <a:pt x="21" y="61"/>
                    </a:lnTo>
                    <a:lnTo>
                      <a:pt x="21" y="0"/>
                    </a:lnTo>
                    <a:lnTo>
                      <a:pt x="290" y="0"/>
                    </a:lnTo>
                    <a:lnTo>
                      <a:pt x="290" y="30"/>
                    </a:lnTo>
                    <a:lnTo>
                      <a:pt x="109" y="279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96" name="Freeform 27">
                <a:extLst>
                  <a:ext uri="{FF2B5EF4-FFF2-40B4-BE49-F238E27FC236}">
                    <a16:creationId xmlns:a16="http://schemas.microsoft.com/office/drawing/2014/main" id="{D6062FB1-04C9-4E44-B61D-BBC6C5685838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10276112" y="6215362"/>
                <a:ext cx="124937" cy="175269"/>
              </a:xfrm>
              <a:custGeom>
                <a:avLst/>
                <a:gdLst/>
                <a:ahLst/>
                <a:cxnLst>
                  <a:cxn ang="0">
                    <a:pos x="143" y="163"/>
                  </a:cxn>
                  <a:cxn ang="0">
                    <a:pos x="104" y="202"/>
                  </a:cxn>
                  <a:cxn ang="0">
                    <a:pos x="43" y="202"/>
                  </a:cxn>
                  <a:cxn ang="0">
                    <a:pos x="5" y="164"/>
                  </a:cxn>
                  <a:cxn ang="0">
                    <a:pos x="6" y="101"/>
                  </a:cxn>
                  <a:cxn ang="0">
                    <a:pos x="46" y="62"/>
                  </a:cxn>
                  <a:cxn ang="0">
                    <a:pos x="107" y="62"/>
                  </a:cxn>
                  <a:cxn ang="0">
                    <a:pos x="144" y="101"/>
                  </a:cxn>
                  <a:cxn ang="0">
                    <a:pos x="62" y="17"/>
                  </a:cxn>
                  <a:cxn ang="0">
                    <a:pos x="57" y="28"/>
                  </a:cxn>
                  <a:cxn ang="0">
                    <a:pos x="45" y="33"/>
                  </a:cxn>
                  <a:cxn ang="0">
                    <a:pos x="32" y="28"/>
                  </a:cxn>
                  <a:cxn ang="0">
                    <a:pos x="27" y="17"/>
                  </a:cxn>
                  <a:cxn ang="0">
                    <a:pos x="32" y="5"/>
                  </a:cxn>
                  <a:cxn ang="0">
                    <a:pos x="45" y="0"/>
                  </a:cxn>
                  <a:cxn ang="0">
                    <a:pos x="57" y="5"/>
                  </a:cxn>
                  <a:cxn ang="0">
                    <a:pos x="62" y="17"/>
                  </a:cxn>
                  <a:cxn ang="0">
                    <a:pos x="104" y="96"/>
                  </a:cxn>
                  <a:cxn ang="0">
                    <a:pos x="59" y="86"/>
                  </a:cxn>
                  <a:cxn ang="0">
                    <a:pos x="37" y="111"/>
                  </a:cxn>
                  <a:cxn ang="0">
                    <a:pos x="37" y="154"/>
                  </a:cxn>
                  <a:cxn ang="0">
                    <a:pos x="59" y="178"/>
                  </a:cxn>
                  <a:cxn ang="0">
                    <a:pos x="105" y="169"/>
                  </a:cxn>
                  <a:cxn ang="0">
                    <a:pos x="121" y="17"/>
                  </a:cxn>
                  <a:cxn ang="0">
                    <a:pos x="116" y="28"/>
                  </a:cxn>
                  <a:cxn ang="0">
                    <a:pos x="104" y="33"/>
                  </a:cxn>
                  <a:cxn ang="0">
                    <a:pos x="91" y="28"/>
                  </a:cxn>
                  <a:cxn ang="0">
                    <a:pos x="87" y="17"/>
                  </a:cxn>
                  <a:cxn ang="0">
                    <a:pos x="92" y="5"/>
                  </a:cxn>
                  <a:cxn ang="0">
                    <a:pos x="104" y="0"/>
                  </a:cxn>
                  <a:cxn ang="0">
                    <a:pos x="116" y="5"/>
                  </a:cxn>
                  <a:cxn ang="0">
                    <a:pos x="121" y="17"/>
                  </a:cxn>
                </a:cxnLst>
                <a:rect l="0" t="0" r="r" b="b"/>
                <a:pathLst>
                  <a:path w="148" h="208">
                    <a:moveTo>
                      <a:pt x="148" y="131"/>
                    </a:moveTo>
                    <a:cubicBezTo>
                      <a:pt x="148" y="143"/>
                      <a:pt x="146" y="153"/>
                      <a:pt x="143" y="163"/>
                    </a:cubicBezTo>
                    <a:cubicBezTo>
                      <a:pt x="139" y="172"/>
                      <a:pt x="134" y="181"/>
                      <a:pt x="128" y="187"/>
                    </a:cubicBezTo>
                    <a:cubicBezTo>
                      <a:pt x="121" y="194"/>
                      <a:pt x="113" y="199"/>
                      <a:pt x="104" y="202"/>
                    </a:cubicBezTo>
                    <a:cubicBezTo>
                      <a:pt x="95" y="206"/>
                      <a:pt x="84" y="208"/>
                      <a:pt x="73" y="208"/>
                    </a:cubicBezTo>
                    <a:cubicBezTo>
                      <a:pt x="62" y="208"/>
                      <a:pt x="52" y="206"/>
                      <a:pt x="43" y="202"/>
                    </a:cubicBezTo>
                    <a:cubicBezTo>
                      <a:pt x="34" y="199"/>
                      <a:pt x="26" y="194"/>
                      <a:pt x="20" y="188"/>
                    </a:cubicBezTo>
                    <a:cubicBezTo>
                      <a:pt x="14" y="181"/>
                      <a:pt x="9" y="174"/>
                      <a:pt x="5" y="164"/>
                    </a:cubicBezTo>
                    <a:cubicBezTo>
                      <a:pt x="2" y="155"/>
                      <a:pt x="0" y="145"/>
                      <a:pt x="0" y="134"/>
                    </a:cubicBezTo>
                    <a:cubicBezTo>
                      <a:pt x="0" y="121"/>
                      <a:pt x="2" y="110"/>
                      <a:pt x="6" y="101"/>
                    </a:cubicBezTo>
                    <a:cubicBezTo>
                      <a:pt x="10" y="91"/>
                      <a:pt x="15" y="83"/>
                      <a:pt x="22" y="76"/>
                    </a:cubicBezTo>
                    <a:cubicBezTo>
                      <a:pt x="28" y="70"/>
                      <a:pt x="36" y="65"/>
                      <a:pt x="46" y="62"/>
                    </a:cubicBezTo>
                    <a:cubicBezTo>
                      <a:pt x="55" y="58"/>
                      <a:pt x="65" y="57"/>
                      <a:pt x="77" y="57"/>
                    </a:cubicBezTo>
                    <a:cubicBezTo>
                      <a:pt x="88" y="57"/>
                      <a:pt x="99" y="59"/>
                      <a:pt x="107" y="62"/>
                    </a:cubicBezTo>
                    <a:cubicBezTo>
                      <a:pt x="116" y="66"/>
                      <a:pt x="124" y="71"/>
                      <a:pt x="130" y="77"/>
                    </a:cubicBezTo>
                    <a:cubicBezTo>
                      <a:pt x="136" y="84"/>
                      <a:pt x="141" y="92"/>
                      <a:pt x="144" y="101"/>
                    </a:cubicBezTo>
                    <a:cubicBezTo>
                      <a:pt x="147" y="110"/>
                      <a:pt x="148" y="120"/>
                      <a:pt x="148" y="131"/>
                    </a:cubicBezTo>
                    <a:close/>
                    <a:moveTo>
                      <a:pt x="62" y="17"/>
                    </a:moveTo>
                    <a:cubicBezTo>
                      <a:pt x="62" y="19"/>
                      <a:pt x="61" y="21"/>
                      <a:pt x="61" y="23"/>
                    </a:cubicBezTo>
                    <a:cubicBezTo>
                      <a:pt x="60" y="25"/>
                      <a:pt x="59" y="27"/>
                      <a:pt x="57" y="28"/>
                    </a:cubicBezTo>
                    <a:cubicBezTo>
                      <a:pt x="56" y="30"/>
                      <a:pt x="54" y="31"/>
                      <a:pt x="52" y="32"/>
                    </a:cubicBezTo>
                    <a:cubicBezTo>
                      <a:pt x="49" y="33"/>
                      <a:pt x="47" y="33"/>
                      <a:pt x="45" y="33"/>
                    </a:cubicBezTo>
                    <a:cubicBezTo>
                      <a:pt x="42" y="33"/>
                      <a:pt x="40" y="33"/>
                      <a:pt x="38" y="32"/>
                    </a:cubicBezTo>
                    <a:cubicBezTo>
                      <a:pt x="36" y="31"/>
                      <a:pt x="34" y="30"/>
                      <a:pt x="32" y="28"/>
                    </a:cubicBezTo>
                    <a:cubicBezTo>
                      <a:pt x="31" y="27"/>
                      <a:pt x="29" y="25"/>
                      <a:pt x="28" y="23"/>
                    </a:cubicBezTo>
                    <a:cubicBezTo>
                      <a:pt x="28" y="21"/>
                      <a:pt x="27" y="19"/>
                      <a:pt x="27" y="17"/>
                    </a:cubicBezTo>
                    <a:cubicBezTo>
                      <a:pt x="27" y="14"/>
                      <a:pt x="28" y="12"/>
                      <a:pt x="28" y="10"/>
                    </a:cubicBezTo>
                    <a:cubicBezTo>
                      <a:pt x="29" y="8"/>
                      <a:pt x="31" y="6"/>
                      <a:pt x="32" y="5"/>
                    </a:cubicBezTo>
                    <a:cubicBezTo>
                      <a:pt x="34" y="3"/>
                      <a:pt x="36" y="2"/>
                      <a:pt x="38" y="1"/>
                    </a:cubicBezTo>
                    <a:cubicBezTo>
                      <a:pt x="40" y="0"/>
                      <a:pt x="42" y="0"/>
                      <a:pt x="45" y="0"/>
                    </a:cubicBezTo>
                    <a:cubicBezTo>
                      <a:pt x="47" y="0"/>
                      <a:pt x="49" y="0"/>
                      <a:pt x="51" y="1"/>
                    </a:cubicBezTo>
                    <a:cubicBezTo>
                      <a:pt x="54" y="2"/>
                      <a:pt x="55" y="3"/>
                      <a:pt x="57" y="5"/>
                    </a:cubicBezTo>
                    <a:cubicBezTo>
                      <a:pt x="58" y="6"/>
                      <a:pt x="60" y="8"/>
                      <a:pt x="61" y="10"/>
                    </a:cubicBezTo>
                    <a:cubicBezTo>
                      <a:pt x="61" y="12"/>
                      <a:pt x="62" y="14"/>
                      <a:pt x="62" y="17"/>
                    </a:cubicBezTo>
                    <a:close/>
                    <a:moveTo>
                      <a:pt x="115" y="132"/>
                    </a:moveTo>
                    <a:cubicBezTo>
                      <a:pt x="115" y="116"/>
                      <a:pt x="111" y="104"/>
                      <a:pt x="104" y="96"/>
                    </a:cubicBezTo>
                    <a:cubicBezTo>
                      <a:pt x="97" y="88"/>
                      <a:pt x="87" y="83"/>
                      <a:pt x="75" y="83"/>
                    </a:cubicBezTo>
                    <a:cubicBezTo>
                      <a:pt x="69" y="83"/>
                      <a:pt x="64" y="84"/>
                      <a:pt x="59" y="86"/>
                    </a:cubicBezTo>
                    <a:cubicBezTo>
                      <a:pt x="54" y="88"/>
                      <a:pt x="49" y="91"/>
                      <a:pt x="46" y="95"/>
                    </a:cubicBezTo>
                    <a:cubicBezTo>
                      <a:pt x="42" y="99"/>
                      <a:pt x="39" y="105"/>
                      <a:pt x="37" y="111"/>
                    </a:cubicBezTo>
                    <a:cubicBezTo>
                      <a:pt x="35" y="117"/>
                      <a:pt x="34" y="124"/>
                      <a:pt x="34" y="133"/>
                    </a:cubicBezTo>
                    <a:cubicBezTo>
                      <a:pt x="34" y="141"/>
                      <a:pt x="35" y="148"/>
                      <a:pt x="37" y="154"/>
                    </a:cubicBezTo>
                    <a:cubicBezTo>
                      <a:pt x="39" y="160"/>
                      <a:pt x="42" y="165"/>
                      <a:pt x="46" y="169"/>
                    </a:cubicBezTo>
                    <a:cubicBezTo>
                      <a:pt x="49" y="173"/>
                      <a:pt x="54" y="176"/>
                      <a:pt x="59" y="178"/>
                    </a:cubicBezTo>
                    <a:cubicBezTo>
                      <a:pt x="64" y="180"/>
                      <a:pt x="69" y="181"/>
                      <a:pt x="75" y="181"/>
                    </a:cubicBezTo>
                    <a:cubicBezTo>
                      <a:pt x="88" y="181"/>
                      <a:pt x="98" y="177"/>
                      <a:pt x="105" y="169"/>
                    </a:cubicBezTo>
                    <a:cubicBezTo>
                      <a:pt x="111" y="160"/>
                      <a:pt x="115" y="148"/>
                      <a:pt x="115" y="132"/>
                    </a:cubicBezTo>
                    <a:close/>
                    <a:moveTo>
                      <a:pt x="121" y="17"/>
                    </a:moveTo>
                    <a:cubicBezTo>
                      <a:pt x="121" y="19"/>
                      <a:pt x="121" y="21"/>
                      <a:pt x="120" y="23"/>
                    </a:cubicBezTo>
                    <a:cubicBezTo>
                      <a:pt x="119" y="25"/>
                      <a:pt x="118" y="27"/>
                      <a:pt x="116" y="28"/>
                    </a:cubicBezTo>
                    <a:cubicBezTo>
                      <a:pt x="115" y="30"/>
                      <a:pt x="113" y="31"/>
                      <a:pt x="111" y="32"/>
                    </a:cubicBezTo>
                    <a:cubicBezTo>
                      <a:pt x="109" y="33"/>
                      <a:pt x="106" y="33"/>
                      <a:pt x="104" y="33"/>
                    </a:cubicBezTo>
                    <a:cubicBezTo>
                      <a:pt x="101" y="33"/>
                      <a:pt x="99" y="33"/>
                      <a:pt x="97" y="32"/>
                    </a:cubicBezTo>
                    <a:cubicBezTo>
                      <a:pt x="95" y="31"/>
                      <a:pt x="93" y="30"/>
                      <a:pt x="91" y="28"/>
                    </a:cubicBezTo>
                    <a:cubicBezTo>
                      <a:pt x="90" y="27"/>
                      <a:pt x="89" y="25"/>
                      <a:pt x="88" y="23"/>
                    </a:cubicBezTo>
                    <a:cubicBezTo>
                      <a:pt x="87" y="21"/>
                      <a:pt x="87" y="19"/>
                      <a:pt x="87" y="17"/>
                    </a:cubicBezTo>
                    <a:cubicBezTo>
                      <a:pt x="87" y="14"/>
                      <a:pt x="87" y="12"/>
                      <a:pt x="88" y="10"/>
                    </a:cubicBezTo>
                    <a:cubicBezTo>
                      <a:pt x="89" y="8"/>
                      <a:pt x="90" y="6"/>
                      <a:pt x="92" y="5"/>
                    </a:cubicBezTo>
                    <a:cubicBezTo>
                      <a:pt x="93" y="3"/>
                      <a:pt x="95" y="2"/>
                      <a:pt x="97" y="1"/>
                    </a:cubicBezTo>
                    <a:cubicBezTo>
                      <a:pt x="99" y="0"/>
                      <a:pt x="101" y="0"/>
                      <a:pt x="104" y="0"/>
                    </a:cubicBezTo>
                    <a:cubicBezTo>
                      <a:pt x="106" y="0"/>
                      <a:pt x="109" y="0"/>
                      <a:pt x="111" y="1"/>
                    </a:cubicBezTo>
                    <a:cubicBezTo>
                      <a:pt x="113" y="2"/>
                      <a:pt x="115" y="3"/>
                      <a:pt x="116" y="5"/>
                    </a:cubicBezTo>
                    <a:cubicBezTo>
                      <a:pt x="118" y="6"/>
                      <a:pt x="119" y="8"/>
                      <a:pt x="120" y="10"/>
                    </a:cubicBezTo>
                    <a:cubicBezTo>
                      <a:pt x="121" y="12"/>
                      <a:pt x="121" y="14"/>
                      <a:pt x="121" y="17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97" name="Freeform 28">
                <a:extLst>
                  <a:ext uri="{FF2B5EF4-FFF2-40B4-BE49-F238E27FC236}">
                    <a16:creationId xmlns:a16="http://schemas.microsoft.com/office/drawing/2014/main" id="{12E0DFD3-C2B9-4446-897E-1B3105C693FA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10424608" y="6263552"/>
                <a:ext cx="107803" cy="123866"/>
              </a:xfrm>
              <a:custGeom>
                <a:avLst/>
                <a:gdLst/>
                <a:ahLst/>
                <a:cxnLst>
                  <a:cxn ang="0">
                    <a:pos x="95" y="147"/>
                  </a:cxn>
                  <a:cxn ang="0">
                    <a:pos x="95" y="66"/>
                  </a:cxn>
                  <a:cxn ang="0">
                    <a:pos x="89" y="36"/>
                  </a:cxn>
                  <a:cxn ang="0">
                    <a:pos x="67" y="26"/>
                  </a:cxn>
                  <a:cxn ang="0">
                    <a:pos x="53" y="29"/>
                  </a:cxn>
                  <a:cxn ang="0">
                    <a:pos x="42" y="37"/>
                  </a:cxn>
                  <a:cxn ang="0">
                    <a:pos x="35" y="50"/>
                  </a:cxn>
                  <a:cxn ang="0">
                    <a:pos x="33" y="65"/>
                  </a:cxn>
                  <a:cxn ang="0">
                    <a:pos x="33" y="147"/>
                  </a:cxn>
                  <a:cxn ang="0">
                    <a:pos x="0" y="147"/>
                  </a:cxn>
                  <a:cxn ang="0">
                    <a:pos x="0" y="3"/>
                  </a:cxn>
                  <a:cxn ang="0">
                    <a:pos x="33" y="3"/>
                  </a:cxn>
                  <a:cxn ang="0">
                    <a:pos x="33" y="26"/>
                  </a:cxn>
                  <a:cxn ang="0">
                    <a:pos x="33" y="26"/>
                  </a:cxn>
                  <a:cxn ang="0">
                    <a:pos x="54" y="6"/>
                  </a:cxn>
                  <a:cxn ang="0">
                    <a:pos x="80" y="0"/>
                  </a:cxn>
                  <a:cxn ang="0">
                    <a:pos x="115" y="14"/>
                  </a:cxn>
                  <a:cxn ang="0">
                    <a:pos x="128" y="59"/>
                  </a:cxn>
                  <a:cxn ang="0">
                    <a:pos x="128" y="147"/>
                  </a:cxn>
                  <a:cxn ang="0">
                    <a:pos x="95" y="147"/>
                  </a:cxn>
                </a:cxnLst>
                <a:rect l="0" t="0" r="r" b="b"/>
                <a:pathLst>
                  <a:path w="128" h="147">
                    <a:moveTo>
                      <a:pt x="95" y="147"/>
                    </a:moveTo>
                    <a:cubicBezTo>
                      <a:pt x="95" y="66"/>
                      <a:pt x="95" y="66"/>
                      <a:pt x="95" y="66"/>
                    </a:cubicBezTo>
                    <a:cubicBezTo>
                      <a:pt x="95" y="53"/>
                      <a:pt x="93" y="43"/>
                      <a:pt x="89" y="36"/>
                    </a:cubicBezTo>
                    <a:cubicBezTo>
                      <a:pt x="84" y="30"/>
                      <a:pt x="77" y="26"/>
                      <a:pt x="67" y="26"/>
                    </a:cubicBezTo>
                    <a:cubicBezTo>
                      <a:pt x="62" y="26"/>
                      <a:pt x="57" y="27"/>
                      <a:pt x="53" y="29"/>
                    </a:cubicBezTo>
                    <a:cubicBezTo>
                      <a:pt x="49" y="31"/>
                      <a:pt x="45" y="34"/>
                      <a:pt x="42" y="37"/>
                    </a:cubicBezTo>
                    <a:cubicBezTo>
                      <a:pt x="39" y="41"/>
                      <a:pt x="37" y="45"/>
                      <a:pt x="35" y="50"/>
                    </a:cubicBezTo>
                    <a:cubicBezTo>
                      <a:pt x="34" y="54"/>
                      <a:pt x="33" y="60"/>
                      <a:pt x="33" y="65"/>
                    </a:cubicBezTo>
                    <a:cubicBezTo>
                      <a:pt x="33" y="147"/>
                      <a:pt x="33" y="147"/>
                      <a:pt x="33" y="147"/>
                    </a:cubicBezTo>
                    <a:cubicBezTo>
                      <a:pt x="0" y="147"/>
                      <a:pt x="0" y="147"/>
                      <a:pt x="0" y="147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33" y="3"/>
                      <a:pt x="33" y="3"/>
                      <a:pt x="33" y="3"/>
                    </a:cubicBezTo>
                    <a:cubicBezTo>
                      <a:pt x="33" y="26"/>
                      <a:pt x="33" y="26"/>
                      <a:pt x="33" y="26"/>
                    </a:cubicBezTo>
                    <a:cubicBezTo>
                      <a:pt x="33" y="26"/>
                      <a:pt x="33" y="26"/>
                      <a:pt x="33" y="26"/>
                    </a:cubicBezTo>
                    <a:cubicBezTo>
                      <a:pt x="39" y="17"/>
                      <a:pt x="46" y="10"/>
                      <a:pt x="54" y="6"/>
                    </a:cubicBezTo>
                    <a:cubicBezTo>
                      <a:pt x="61" y="2"/>
                      <a:pt x="70" y="0"/>
                      <a:pt x="80" y="0"/>
                    </a:cubicBezTo>
                    <a:cubicBezTo>
                      <a:pt x="95" y="0"/>
                      <a:pt x="107" y="5"/>
                      <a:pt x="115" y="14"/>
                    </a:cubicBezTo>
                    <a:cubicBezTo>
                      <a:pt x="124" y="24"/>
                      <a:pt x="128" y="39"/>
                      <a:pt x="128" y="59"/>
                    </a:cubicBezTo>
                    <a:cubicBezTo>
                      <a:pt x="128" y="147"/>
                      <a:pt x="128" y="147"/>
                      <a:pt x="128" y="147"/>
                    </a:cubicBezTo>
                    <a:lnTo>
                      <a:pt x="95" y="147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98" name="Freeform 29">
                <a:extLst>
                  <a:ext uri="{FF2B5EF4-FFF2-40B4-BE49-F238E27FC236}">
                    <a16:creationId xmlns:a16="http://schemas.microsoft.com/office/drawing/2014/main" id="{D8F50025-711E-469B-985D-7EF1849AEA08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10552761" y="6215358"/>
                <a:ext cx="124937" cy="175269"/>
              </a:xfrm>
              <a:custGeom>
                <a:avLst/>
                <a:gdLst/>
                <a:ahLst/>
                <a:cxnLst>
                  <a:cxn ang="0">
                    <a:pos x="142" y="163"/>
                  </a:cxn>
                  <a:cxn ang="0">
                    <a:pos x="103" y="202"/>
                  </a:cxn>
                  <a:cxn ang="0">
                    <a:pos x="42" y="202"/>
                  </a:cxn>
                  <a:cxn ang="0">
                    <a:pos x="5" y="164"/>
                  </a:cxn>
                  <a:cxn ang="0">
                    <a:pos x="5" y="101"/>
                  </a:cxn>
                  <a:cxn ang="0">
                    <a:pos x="45" y="62"/>
                  </a:cxn>
                  <a:cxn ang="0">
                    <a:pos x="107" y="62"/>
                  </a:cxn>
                  <a:cxn ang="0">
                    <a:pos x="143" y="101"/>
                  </a:cxn>
                  <a:cxn ang="0">
                    <a:pos x="61" y="17"/>
                  </a:cxn>
                  <a:cxn ang="0">
                    <a:pos x="56" y="28"/>
                  </a:cxn>
                  <a:cxn ang="0">
                    <a:pos x="44" y="33"/>
                  </a:cxn>
                  <a:cxn ang="0">
                    <a:pos x="31" y="28"/>
                  </a:cxn>
                  <a:cxn ang="0">
                    <a:pos x="26" y="17"/>
                  </a:cxn>
                  <a:cxn ang="0">
                    <a:pos x="31" y="5"/>
                  </a:cxn>
                  <a:cxn ang="0">
                    <a:pos x="44" y="0"/>
                  </a:cxn>
                  <a:cxn ang="0">
                    <a:pos x="56" y="5"/>
                  </a:cxn>
                  <a:cxn ang="0">
                    <a:pos x="61" y="17"/>
                  </a:cxn>
                  <a:cxn ang="0">
                    <a:pos x="103" y="96"/>
                  </a:cxn>
                  <a:cxn ang="0">
                    <a:pos x="58" y="86"/>
                  </a:cxn>
                  <a:cxn ang="0">
                    <a:pos x="37" y="111"/>
                  </a:cxn>
                  <a:cxn ang="0">
                    <a:pos x="36" y="154"/>
                  </a:cxn>
                  <a:cxn ang="0">
                    <a:pos x="58" y="178"/>
                  </a:cxn>
                  <a:cxn ang="0">
                    <a:pos x="104" y="169"/>
                  </a:cxn>
                  <a:cxn ang="0">
                    <a:pos x="121" y="17"/>
                  </a:cxn>
                  <a:cxn ang="0">
                    <a:pos x="116" y="28"/>
                  </a:cxn>
                  <a:cxn ang="0">
                    <a:pos x="103" y="33"/>
                  </a:cxn>
                  <a:cxn ang="0">
                    <a:pos x="91" y="28"/>
                  </a:cxn>
                  <a:cxn ang="0">
                    <a:pos x="86" y="17"/>
                  </a:cxn>
                  <a:cxn ang="0">
                    <a:pos x="91" y="5"/>
                  </a:cxn>
                  <a:cxn ang="0">
                    <a:pos x="103" y="0"/>
                  </a:cxn>
                  <a:cxn ang="0">
                    <a:pos x="116" y="5"/>
                  </a:cxn>
                  <a:cxn ang="0">
                    <a:pos x="121" y="17"/>
                  </a:cxn>
                </a:cxnLst>
                <a:rect l="0" t="0" r="r" b="b"/>
                <a:pathLst>
                  <a:path w="148" h="208">
                    <a:moveTo>
                      <a:pt x="148" y="131"/>
                    </a:moveTo>
                    <a:cubicBezTo>
                      <a:pt x="148" y="143"/>
                      <a:pt x="146" y="153"/>
                      <a:pt x="142" y="163"/>
                    </a:cubicBezTo>
                    <a:cubicBezTo>
                      <a:pt x="139" y="172"/>
                      <a:pt x="134" y="181"/>
                      <a:pt x="127" y="187"/>
                    </a:cubicBezTo>
                    <a:cubicBezTo>
                      <a:pt x="120" y="194"/>
                      <a:pt x="113" y="199"/>
                      <a:pt x="103" y="202"/>
                    </a:cubicBezTo>
                    <a:cubicBezTo>
                      <a:pt x="94" y="206"/>
                      <a:pt x="84" y="208"/>
                      <a:pt x="72" y="208"/>
                    </a:cubicBezTo>
                    <a:cubicBezTo>
                      <a:pt x="61" y="208"/>
                      <a:pt x="51" y="206"/>
                      <a:pt x="42" y="202"/>
                    </a:cubicBezTo>
                    <a:cubicBezTo>
                      <a:pt x="33" y="199"/>
                      <a:pt x="26" y="194"/>
                      <a:pt x="19" y="188"/>
                    </a:cubicBezTo>
                    <a:cubicBezTo>
                      <a:pt x="13" y="181"/>
                      <a:pt x="8" y="174"/>
                      <a:pt x="5" y="164"/>
                    </a:cubicBezTo>
                    <a:cubicBezTo>
                      <a:pt x="1" y="155"/>
                      <a:pt x="0" y="145"/>
                      <a:pt x="0" y="134"/>
                    </a:cubicBezTo>
                    <a:cubicBezTo>
                      <a:pt x="0" y="121"/>
                      <a:pt x="2" y="110"/>
                      <a:pt x="5" y="101"/>
                    </a:cubicBezTo>
                    <a:cubicBezTo>
                      <a:pt x="9" y="91"/>
                      <a:pt x="14" y="83"/>
                      <a:pt x="21" y="76"/>
                    </a:cubicBezTo>
                    <a:cubicBezTo>
                      <a:pt x="28" y="70"/>
                      <a:pt x="36" y="65"/>
                      <a:pt x="45" y="62"/>
                    </a:cubicBezTo>
                    <a:cubicBezTo>
                      <a:pt x="54" y="58"/>
                      <a:pt x="65" y="57"/>
                      <a:pt x="76" y="57"/>
                    </a:cubicBezTo>
                    <a:cubicBezTo>
                      <a:pt x="88" y="57"/>
                      <a:pt x="98" y="59"/>
                      <a:pt x="107" y="62"/>
                    </a:cubicBezTo>
                    <a:cubicBezTo>
                      <a:pt x="116" y="66"/>
                      <a:pt x="123" y="71"/>
                      <a:pt x="129" y="77"/>
                    </a:cubicBezTo>
                    <a:cubicBezTo>
                      <a:pt x="135" y="84"/>
                      <a:pt x="140" y="92"/>
                      <a:pt x="143" y="101"/>
                    </a:cubicBezTo>
                    <a:cubicBezTo>
                      <a:pt x="146" y="110"/>
                      <a:pt x="148" y="120"/>
                      <a:pt x="148" y="131"/>
                    </a:cubicBezTo>
                    <a:close/>
                    <a:moveTo>
                      <a:pt x="61" y="17"/>
                    </a:moveTo>
                    <a:cubicBezTo>
                      <a:pt x="61" y="19"/>
                      <a:pt x="61" y="21"/>
                      <a:pt x="60" y="23"/>
                    </a:cubicBezTo>
                    <a:cubicBezTo>
                      <a:pt x="59" y="25"/>
                      <a:pt x="58" y="27"/>
                      <a:pt x="56" y="28"/>
                    </a:cubicBezTo>
                    <a:cubicBezTo>
                      <a:pt x="55" y="30"/>
                      <a:pt x="53" y="31"/>
                      <a:pt x="51" y="32"/>
                    </a:cubicBezTo>
                    <a:cubicBezTo>
                      <a:pt x="49" y="33"/>
                      <a:pt x="47" y="33"/>
                      <a:pt x="44" y="33"/>
                    </a:cubicBezTo>
                    <a:cubicBezTo>
                      <a:pt x="41" y="33"/>
                      <a:pt x="39" y="33"/>
                      <a:pt x="37" y="32"/>
                    </a:cubicBezTo>
                    <a:cubicBezTo>
                      <a:pt x="35" y="31"/>
                      <a:pt x="33" y="30"/>
                      <a:pt x="31" y="28"/>
                    </a:cubicBezTo>
                    <a:cubicBezTo>
                      <a:pt x="30" y="27"/>
                      <a:pt x="29" y="25"/>
                      <a:pt x="28" y="23"/>
                    </a:cubicBezTo>
                    <a:cubicBezTo>
                      <a:pt x="27" y="21"/>
                      <a:pt x="26" y="19"/>
                      <a:pt x="26" y="17"/>
                    </a:cubicBezTo>
                    <a:cubicBezTo>
                      <a:pt x="26" y="14"/>
                      <a:pt x="27" y="12"/>
                      <a:pt x="28" y="10"/>
                    </a:cubicBezTo>
                    <a:cubicBezTo>
                      <a:pt x="29" y="8"/>
                      <a:pt x="30" y="6"/>
                      <a:pt x="31" y="5"/>
                    </a:cubicBezTo>
                    <a:cubicBezTo>
                      <a:pt x="33" y="3"/>
                      <a:pt x="35" y="2"/>
                      <a:pt x="37" y="1"/>
                    </a:cubicBezTo>
                    <a:cubicBezTo>
                      <a:pt x="39" y="0"/>
                      <a:pt x="41" y="0"/>
                      <a:pt x="44" y="0"/>
                    </a:cubicBezTo>
                    <a:cubicBezTo>
                      <a:pt x="46" y="0"/>
                      <a:pt x="49" y="0"/>
                      <a:pt x="51" y="1"/>
                    </a:cubicBezTo>
                    <a:cubicBezTo>
                      <a:pt x="53" y="2"/>
                      <a:pt x="55" y="3"/>
                      <a:pt x="56" y="5"/>
                    </a:cubicBezTo>
                    <a:cubicBezTo>
                      <a:pt x="58" y="6"/>
                      <a:pt x="59" y="8"/>
                      <a:pt x="60" y="10"/>
                    </a:cubicBezTo>
                    <a:cubicBezTo>
                      <a:pt x="61" y="12"/>
                      <a:pt x="61" y="14"/>
                      <a:pt x="61" y="17"/>
                    </a:cubicBezTo>
                    <a:close/>
                    <a:moveTo>
                      <a:pt x="114" y="132"/>
                    </a:moveTo>
                    <a:cubicBezTo>
                      <a:pt x="114" y="116"/>
                      <a:pt x="110" y="104"/>
                      <a:pt x="103" y="96"/>
                    </a:cubicBezTo>
                    <a:cubicBezTo>
                      <a:pt x="96" y="88"/>
                      <a:pt x="87" y="83"/>
                      <a:pt x="74" y="83"/>
                    </a:cubicBezTo>
                    <a:cubicBezTo>
                      <a:pt x="68" y="83"/>
                      <a:pt x="63" y="84"/>
                      <a:pt x="58" y="86"/>
                    </a:cubicBezTo>
                    <a:cubicBezTo>
                      <a:pt x="53" y="88"/>
                      <a:pt x="49" y="91"/>
                      <a:pt x="45" y="95"/>
                    </a:cubicBezTo>
                    <a:cubicBezTo>
                      <a:pt x="41" y="99"/>
                      <a:pt x="39" y="105"/>
                      <a:pt x="37" y="111"/>
                    </a:cubicBezTo>
                    <a:cubicBezTo>
                      <a:pt x="34" y="117"/>
                      <a:pt x="33" y="124"/>
                      <a:pt x="33" y="133"/>
                    </a:cubicBezTo>
                    <a:cubicBezTo>
                      <a:pt x="33" y="141"/>
                      <a:pt x="34" y="148"/>
                      <a:pt x="36" y="154"/>
                    </a:cubicBezTo>
                    <a:cubicBezTo>
                      <a:pt x="38" y="160"/>
                      <a:pt x="41" y="165"/>
                      <a:pt x="45" y="169"/>
                    </a:cubicBezTo>
                    <a:cubicBezTo>
                      <a:pt x="49" y="173"/>
                      <a:pt x="53" y="176"/>
                      <a:pt x="58" y="178"/>
                    </a:cubicBezTo>
                    <a:cubicBezTo>
                      <a:pt x="63" y="180"/>
                      <a:pt x="68" y="181"/>
                      <a:pt x="74" y="181"/>
                    </a:cubicBezTo>
                    <a:cubicBezTo>
                      <a:pt x="87" y="181"/>
                      <a:pt x="97" y="177"/>
                      <a:pt x="104" y="169"/>
                    </a:cubicBezTo>
                    <a:cubicBezTo>
                      <a:pt x="111" y="160"/>
                      <a:pt x="114" y="148"/>
                      <a:pt x="114" y="132"/>
                    </a:cubicBezTo>
                    <a:close/>
                    <a:moveTo>
                      <a:pt x="121" y="17"/>
                    </a:moveTo>
                    <a:cubicBezTo>
                      <a:pt x="121" y="19"/>
                      <a:pt x="120" y="21"/>
                      <a:pt x="119" y="23"/>
                    </a:cubicBezTo>
                    <a:cubicBezTo>
                      <a:pt x="119" y="25"/>
                      <a:pt x="117" y="27"/>
                      <a:pt x="116" y="28"/>
                    </a:cubicBezTo>
                    <a:cubicBezTo>
                      <a:pt x="114" y="30"/>
                      <a:pt x="112" y="31"/>
                      <a:pt x="110" y="32"/>
                    </a:cubicBezTo>
                    <a:cubicBezTo>
                      <a:pt x="108" y="33"/>
                      <a:pt x="106" y="33"/>
                      <a:pt x="103" y="33"/>
                    </a:cubicBezTo>
                    <a:cubicBezTo>
                      <a:pt x="101" y="33"/>
                      <a:pt x="98" y="33"/>
                      <a:pt x="96" y="32"/>
                    </a:cubicBezTo>
                    <a:cubicBezTo>
                      <a:pt x="94" y="31"/>
                      <a:pt x="92" y="30"/>
                      <a:pt x="91" y="28"/>
                    </a:cubicBezTo>
                    <a:cubicBezTo>
                      <a:pt x="89" y="27"/>
                      <a:pt x="88" y="25"/>
                      <a:pt x="87" y="23"/>
                    </a:cubicBezTo>
                    <a:cubicBezTo>
                      <a:pt x="86" y="21"/>
                      <a:pt x="86" y="19"/>
                      <a:pt x="86" y="17"/>
                    </a:cubicBezTo>
                    <a:cubicBezTo>
                      <a:pt x="86" y="14"/>
                      <a:pt x="86" y="12"/>
                      <a:pt x="87" y="10"/>
                    </a:cubicBezTo>
                    <a:cubicBezTo>
                      <a:pt x="88" y="8"/>
                      <a:pt x="89" y="6"/>
                      <a:pt x="91" y="5"/>
                    </a:cubicBezTo>
                    <a:cubicBezTo>
                      <a:pt x="92" y="3"/>
                      <a:pt x="94" y="2"/>
                      <a:pt x="96" y="1"/>
                    </a:cubicBezTo>
                    <a:cubicBezTo>
                      <a:pt x="99" y="0"/>
                      <a:pt x="101" y="0"/>
                      <a:pt x="103" y="0"/>
                    </a:cubicBezTo>
                    <a:cubicBezTo>
                      <a:pt x="106" y="0"/>
                      <a:pt x="108" y="0"/>
                      <a:pt x="110" y="1"/>
                    </a:cubicBezTo>
                    <a:cubicBezTo>
                      <a:pt x="112" y="2"/>
                      <a:pt x="114" y="3"/>
                      <a:pt x="116" y="5"/>
                    </a:cubicBezTo>
                    <a:cubicBezTo>
                      <a:pt x="117" y="6"/>
                      <a:pt x="119" y="8"/>
                      <a:pt x="119" y="10"/>
                    </a:cubicBezTo>
                    <a:cubicBezTo>
                      <a:pt x="120" y="12"/>
                      <a:pt x="121" y="14"/>
                      <a:pt x="121" y="17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99" name="Freeform 30">
                <a:extLst>
                  <a:ext uri="{FF2B5EF4-FFF2-40B4-BE49-F238E27FC236}">
                    <a16:creationId xmlns:a16="http://schemas.microsoft.com/office/drawing/2014/main" id="{087DB5F9-D5AD-4070-853E-E3063A35A88A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10701255" y="6263552"/>
                <a:ext cx="180266" cy="123866"/>
              </a:xfrm>
              <a:custGeom>
                <a:avLst/>
                <a:gdLst/>
                <a:ahLst/>
                <a:cxnLst>
                  <a:cxn ang="0">
                    <a:pos x="182" y="147"/>
                  </a:cxn>
                  <a:cxn ang="0">
                    <a:pos x="182" y="66"/>
                  </a:cxn>
                  <a:cxn ang="0">
                    <a:pos x="180" y="46"/>
                  </a:cxn>
                  <a:cxn ang="0">
                    <a:pos x="174" y="34"/>
                  </a:cxn>
                  <a:cxn ang="0">
                    <a:pos x="165" y="28"/>
                  </a:cxn>
                  <a:cxn ang="0">
                    <a:pos x="153" y="26"/>
                  </a:cxn>
                  <a:cxn ang="0">
                    <a:pos x="141" y="30"/>
                  </a:cxn>
                  <a:cxn ang="0">
                    <a:pos x="131" y="38"/>
                  </a:cxn>
                  <a:cxn ang="0">
                    <a:pos x="125" y="51"/>
                  </a:cxn>
                  <a:cxn ang="0">
                    <a:pos x="123" y="66"/>
                  </a:cxn>
                  <a:cxn ang="0">
                    <a:pos x="123" y="147"/>
                  </a:cxn>
                  <a:cxn ang="0">
                    <a:pos x="90" y="147"/>
                  </a:cxn>
                  <a:cxn ang="0">
                    <a:pos x="90" y="63"/>
                  </a:cxn>
                  <a:cxn ang="0">
                    <a:pos x="88" y="46"/>
                  </a:cxn>
                  <a:cxn ang="0">
                    <a:pos x="83" y="35"/>
                  </a:cxn>
                  <a:cxn ang="0">
                    <a:pos x="74" y="28"/>
                  </a:cxn>
                  <a:cxn ang="0">
                    <a:pos x="62" y="26"/>
                  </a:cxn>
                  <a:cxn ang="0">
                    <a:pos x="50" y="29"/>
                  </a:cxn>
                  <a:cxn ang="0">
                    <a:pos x="41" y="37"/>
                  </a:cxn>
                  <a:cxn ang="0">
                    <a:pos x="34" y="50"/>
                  </a:cxn>
                  <a:cxn ang="0">
                    <a:pos x="32" y="66"/>
                  </a:cxn>
                  <a:cxn ang="0">
                    <a:pos x="32" y="147"/>
                  </a:cxn>
                  <a:cxn ang="0">
                    <a:pos x="0" y="147"/>
                  </a:cxn>
                  <a:cxn ang="0">
                    <a:pos x="0" y="3"/>
                  </a:cxn>
                  <a:cxn ang="0">
                    <a:pos x="32" y="3"/>
                  </a:cxn>
                  <a:cxn ang="0">
                    <a:pos x="32" y="26"/>
                  </a:cxn>
                  <a:cxn ang="0">
                    <a:pos x="33" y="26"/>
                  </a:cxn>
                  <a:cxn ang="0">
                    <a:pos x="52" y="6"/>
                  </a:cxn>
                  <a:cxn ang="0">
                    <a:pos x="78" y="0"/>
                  </a:cxn>
                  <a:cxn ang="0">
                    <a:pos x="92" y="2"/>
                  </a:cxn>
                  <a:cxn ang="0">
                    <a:pos x="104" y="7"/>
                  </a:cxn>
                  <a:cxn ang="0">
                    <a:pos x="113" y="16"/>
                  </a:cxn>
                  <a:cxn ang="0">
                    <a:pos x="119" y="28"/>
                  </a:cxn>
                  <a:cxn ang="0">
                    <a:pos x="140" y="7"/>
                  </a:cxn>
                  <a:cxn ang="0">
                    <a:pos x="167" y="0"/>
                  </a:cxn>
                  <a:cxn ang="0">
                    <a:pos x="202" y="14"/>
                  </a:cxn>
                  <a:cxn ang="0">
                    <a:pos x="214" y="58"/>
                  </a:cxn>
                  <a:cxn ang="0">
                    <a:pos x="214" y="147"/>
                  </a:cxn>
                  <a:cxn ang="0">
                    <a:pos x="182" y="147"/>
                  </a:cxn>
                </a:cxnLst>
                <a:rect l="0" t="0" r="r" b="b"/>
                <a:pathLst>
                  <a:path w="214" h="147">
                    <a:moveTo>
                      <a:pt x="182" y="147"/>
                    </a:moveTo>
                    <a:cubicBezTo>
                      <a:pt x="182" y="66"/>
                      <a:pt x="182" y="66"/>
                      <a:pt x="182" y="66"/>
                    </a:cubicBezTo>
                    <a:cubicBezTo>
                      <a:pt x="182" y="58"/>
                      <a:pt x="181" y="52"/>
                      <a:pt x="180" y="46"/>
                    </a:cubicBezTo>
                    <a:cubicBezTo>
                      <a:pt x="178" y="41"/>
                      <a:pt x="176" y="37"/>
                      <a:pt x="174" y="34"/>
                    </a:cubicBezTo>
                    <a:cubicBezTo>
                      <a:pt x="172" y="31"/>
                      <a:pt x="169" y="29"/>
                      <a:pt x="165" y="28"/>
                    </a:cubicBezTo>
                    <a:cubicBezTo>
                      <a:pt x="162" y="27"/>
                      <a:pt x="158" y="26"/>
                      <a:pt x="153" y="26"/>
                    </a:cubicBezTo>
                    <a:cubicBezTo>
                      <a:pt x="149" y="26"/>
                      <a:pt x="145" y="27"/>
                      <a:pt x="141" y="30"/>
                    </a:cubicBezTo>
                    <a:cubicBezTo>
                      <a:pt x="137" y="32"/>
                      <a:pt x="134" y="35"/>
                      <a:pt x="131" y="38"/>
                    </a:cubicBezTo>
                    <a:cubicBezTo>
                      <a:pt x="129" y="42"/>
                      <a:pt x="127" y="46"/>
                      <a:pt x="125" y="51"/>
                    </a:cubicBezTo>
                    <a:cubicBezTo>
                      <a:pt x="124" y="56"/>
                      <a:pt x="123" y="61"/>
                      <a:pt x="123" y="66"/>
                    </a:cubicBezTo>
                    <a:cubicBezTo>
                      <a:pt x="123" y="147"/>
                      <a:pt x="123" y="147"/>
                      <a:pt x="123" y="147"/>
                    </a:cubicBezTo>
                    <a:cubicBezTo>
                      <a:pt x="90" y="147"/>
                      <a:pt x="90" y="147"/>
                      <a:pt x="90" y="147"/>
                    </a:cubicBezTo>
                    <a:cubicBezTo>
                      <a:pt x="90" y="63"/>
                      <a:pt x="90" y="63"/>
                      <a:pt x="90" y="63"/>
                    </a:cubicBezTo>
                    <a:cubicBezTo>
                      <a:pt x="90" y="56"/>
                      <a:pt x="90" y="51"/>
                      <a:pt x="88" y="46"/>
                    </a:cubicBezTo>
                    <a:cubicBezTo>
                      <a:pt x="87" y="41"/>
                      <a:pt x="85" y="38"/>
                      <a:pt x="83" y="35"/>
                    </a:cubicBezTo>
                    <a:cubicBezTo>
                      <a:pt x="80" y="32"/>
                      <a:pt x="77" y="30"/>
                      <a:pt x="74" y="28"/>
                    </a:cubicBezTo>
                    <a:cubicBezTo>
                      <a:pt x="70" y="27"/>
                      <a:pt x="67" y="26"/>
                      <a:pt x="62" y="26"/>
                    </a:cubicBezTo>
                    <a:cubicBezTo>
                      <a:pt x="58" y="26"/>
                      <a:pt x="54" y="27"/>
                      <a:pt x="50" y="29"/>
                    </a:cubicBezTo>
                    <a:cubicBezTo>
                      <a:pt x="46" y="31"/>
                      <a:pt x="43" y="34"/>
                      <a:pt x="41" y="37"/>
                    </a:cubicBezTo>
                    <a:cubicBezTo>
                      <a:pt x="38" y="41"/>
                      <a:pt x="36" y="45"/>
                      <a:pt x="34" y="50"/>
                    </a:cubicBezTo>
                    <a:cubicBezTo>
                      <a:pt x="33" y="55"/>
                      <a:pt x="32" y="60"/>
                      <a:pt x="32" y="66"/>
                    </a:cubicBezTo>
                    <a:cubicBezTo>
                      <a:pt x="32" y="147"/>
                      <a:pt x="32" y="147"/>
                      <a:pt x="32" y="147"/>
                    </a:cubicBezTo>
                    <a:cubicBezTo>
                      <a:pt x="0" y="147"/>
                      <a:pt x="0" y="147"/>
                      <a:pt x="0" y="147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32" y="3"/>
                      <a:pt x="32" y="3"/>
                      <a:pt x="32" y="3"/>
                    </a:cubicBezTo>
                    <a:cubicBezTo>
                      <a:pt x="32" y="26"/>
                      <a:pt x="32" y="26"/>
                      <a:pt x="32" y="26"/>
                    </a:cubicBezTo>
                    <a:cubicBezTo>
                      <a:pt x="33" y="26"/>
                      <a:pt x="33" y="26"/>
                      <a:pt x="33" y="26"/>
                    </a:cubicBezTo>
                    <a:cubicBezTo>
                      <a:pt x="38" y="17"/>
                      <a:pt x="44" y="11"/>
                      <a:pt x="52" y="6"/>
                    </a:cubicBezTo>
                    <a:cubicBezTo>
                      <a:pt x="59" y="2"/>
                      <a:pt x="68" y="0"/>
                      <a:pt x="78" y="0"/>
                    </a:cubicBezTo>
                    <a:cubicBezTo>
                      <a:pt x="83" y="0"/>
                      <a:pt x="88" y="1"/>
                      <a:pt x="92" y="2"/>
                    </a:cubicBezTo>
                    <a:cubicBezTo>
                      <a:pt x="96" y="3"/>
                      <a:pt x="100" y="5"/>
                      <a:pt x="104" y="7"/>
                    </a:cubicBezTo>
                    <a:cubicBezTo>
                      <a:pt x="107" y="10"/>
                      <a:pt x="110" y="13"/>
                      <a:pt x="113" y="16"/>
                    </a:cubicBezTo>
                    <a:cubicBezTo>
                      <a:pt x="115" y="20"/>
                      <a:pt x="117" y="24"/>
                      <a:pt x="119" y="28"/>
                    </a:cubicBezTo>
                    <a:cubicBezTo>
                      <a:pt x="125" y="18"/>
                      <a:pt x="132" y="11"/>
                      <a:pt x="140" y="7"/>
                    </a:cubicBezTo>
                    <a:cubicBezTo>
                      <a:pt x="147" y="2"/>
                      <a:pt x="157" y="0"/>
                      <a:pt x="167" y="0"/>
                    </a:cubicBezTo>
                    <a:cubicBezTo>
                      <a:pt x="182" y="0"/>
                      <a:pt x="194" y="4"/>
                      <a:pt x="202" y="14"/>
                    </a:cubicBezTo>
                    <a:cubicBezTo>
                      <a:pt x="210" y="23"/>
                      <a:pt x="214" y="38"/>
                      <a:pt x="214" y="58"/>
                    </a:cubicBezTo>
                    <a:cubicBezTo>
                      <a:pt x="214" y="147"/>
                      <a:pt x="214" y="147"/>
                      <a:pt x="214" y="147"/>
                    </a:cubicBezTo>
                    <a:lnTo>
                      <a:pt x="182" y="147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71F08B9F-99D4-4392-B0E3-51AF19E3D146}"/>
                </a:ext>
              </a:extLst>
            </p:cNvPr>
            <p:cNvGrpSpPr/>
            <p:nvPr/>
          </p:nvGrpSpPr>
          <p:grpSpPr bwMode="black">
            <a:xfrm>
              <a:off x="3754852" y="3089263"/>
              <a:ext cx="1230585" cy="245111"/>
              <a:chOff x="4381738" y="6174707"/>
              <a:chExt cx="1235264" cy="254570"/>
            </a:xfrm>
            <a:grpFill/>
            <a:effectLst/>
          </p:grpSpPr>
          <p:sp>
            <p:nvSpPr>
              <p:cNvPr id="83" name="Freeform 5">
                <a:extLst>
                  <a:ext uri="{FF2B5EF4-FFF2-40B4-BE49-F238E27FC236}">
                    <a16:creationId xmlns:a16="http://schemas.microsoft.com/office/drawing/2014/main" id="{38DD1AD6-439E-44B1-A3EC-8D71FE113DC6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5494268" y="6226972"/>
                <a:ext cx="122734" cy="148573"/>
              </a:xfrm>
              <a:custGeom>
                <a:avLst/>
                <a:gdLst/>
                <a:ahLst/>
                <a:cxnLst>
                  <a:cxn ang="0">
                    <a:pos x="372" y="102"/>
                  </a:cxn>
                  <a:cxn ang="0">
                    <a:pos x="372" y="278"/>
                  </a:cxn>
                  <a:cxn ang="0">
                    <a:pos x="136" y="238"/>
                  </a:cxn>
                  <a:cxn ang="0">
                    <a:pos x="148" y="122"/>
                  </a:cxn>
                  <a:cxn ang="0">
                    <a:pos x="372" y="102"/>
                  </a:cxn>
                  <a:cxn ang="0">
                    <a:pos x="32" y="210"/>
                  </a:cxn>
                  <a:cxn ang="0">
                    <a:pos x="176" y="346"/>
                  </a:cxn>
                  <a:cxn ang="0">
                    <a:pos x="0" y="562"/>
                  </a:cxn>
                  <a:cxn ang="0">
                    <a:pos x="108" y="562"/>
                  </a:cxn>
                  <a:cxn ang="0">
                    <a:pos x="372" y="358"/>
                  </a:cxn>
                  <a:cxn ang="0">
                    <a:pos x="372" y="562"/>
                  </a:cxn>
                  <a:cxn ang="0">
                    <a:pos x="464" y="562"/>
                  </a:cxn>
                  <a:cxn ang="0">
                    <a:pos x="464" y="26"/>
                  </a:cxn>
                  <a:cxn ang="0">
                    <a:pos x="32" y="210"/>
                  </a:cxn>
                </a:cxnLst>
                <a:rect l="0" t="0" r="r" b="b"/>
                <a:pathLst>
                  <a:path w="464" h="562">
                    <a:moveTo>
                      <a:pt x="372" y="102"/>
                    </a:moveTo>
                    <a:cubicBezTo>
                      <a:pt x="372" y="161"/>
                      <a:pt x="372" y="219"/>
                      <a:pt x="372" y="278"/>
                    </a:cubicBezTo>
                    <a:cubicBezTo>
                      <a:pt x="292" y="274"/>
                      <a:pt x="171" y="291"/>
                      <a:pt x="136" y="238"/>
                    </a:cubicBezTo>
                    <a:cubicBezTo>
                      <a:pt x="115" y="206"/>
                      <a:pt x="117" y="148"/>
                      <a:pt x="148" y="122"/>
                    </a:cubicBezTo>
                    <a:cubicBezTo>
                      <a:pt x="193" y="83"/>
                      <a:pt x="291" y="111"/>
                      <a:pt x="372" y="102"/>
                    </a:cubicBezTo>
                    <a:close/>
                    <a:moveTo>
                      <a:pt x="32" y="210"/>
                    </a:moveTo>
                    <a:cubicBezTo>
                      <a:pt x="41" y="280"/>
                      <a:pt x="103" y="335"/>
                      <a:pt x="176" y="346"/>
                    </a:cubicBezTo>
                    <a:cubicBezTo>
                      <a:pt x="86" y="387"/>
                      <a:pt x="56" y="487"/>
                      <a:pt x="0" y="562"/>
                    </a:cubicBezTo>
                    <a:cubicBezTo>
                      <a:pt x="36" y="562"/>
                      <a:pt x="72" y="562"/>
                      <a:pt x="108" y="562"/>
                    </a:cubicBezTo>
                    <a:cubicBezTo>
                      <a:pt x="182" y="482"/>
                      <a:pt x="197" y="323"/>
                      <a:pt x="372" y="358"/>
                    </a:cubicBezTo>
                    <a:cubicBezTo>
                      <a:pt x="372" y="426"/>
                      <a:pt x="372" y="494"/>
                      <a:pt x="372" y="562"/>
                    </a:cubicBezTo>
                    <a:cubicBezTo>
                      <a:pt x="403" y="562"/>
                      <a:pt x="433" y="562"/>
                      <a:pt x="464" y="562"/>
                    </a:cubicBezTo>
                    <a:cubicBezTo>
                      <a:pt x="464" y="383"/>
                      <a:pt x="464" y="205"/>
                      <a:pt x="464" y="26"/>
                    </a:cubicBezTo>
                    <a:cubicBezTo>
                      <a:pt x="257" y="19"/>
                      <a:pt x="4" y="0"/>
                      <a:pt x="32" y="21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84" name="Freeform 6">
                <a:extLst>
                  <a:ext uri="{FF2B5EF4-FFF2-40B4-BE49-F238E27FC236}">
                    <a16:creationId xmlns:a16="http://schemas.microsoft.com/office/drawing/2014/main" id="{9A5AEE61-0F27-4ABC-A2D7-3E4A53A6E627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5044147" y="6233725"/>
                <a:ext cx="149160" cy="181752"/>
              </a:xfrm>
              <a:custGeom>
                <a:avLst/>
                <a:gdLst/>
                <a:ahLst/>
                <a:cxnLst>
                  <a:cxn ang="0">
                    <a:pos x="412" y="76"/>
                  </a:cxn>
                  <a:cxn ang="0">
                    <a:pos x="412" y="460"/>
                  </a:cxn>
                  <a:cxn ang="0">
                    <a:pos x="136" y="460"/>
                  </a:cxn>
                  <a:cxn ang="0">
                    <a:pos x="216" y="76"/>
                  </a:cxn>
                  <a:cxn ang="0">
                    <a:pos x="412" y="76"/>
                  </a:cxn>
                  <a:cxn ang="0">
                    <a:pos x="140" y="0"/>
                  </a:cxn>
                  <a:cxn ang="0">
                    <a:pos x="44" y="460"/>
                  </a:cxn>
                  <a:cxn ang="0">
                    <a:pos x="0" y="460"/>
                  </a:cxn>
                  <a:cxn ang="0">
                    <a:pos x="0" y="688"/>
                  </a:cxn>
                  <a:cxn ang="0">
                    <a:pos x="76" y="688"/>
                  </a:cxn>
                  <a:cxn ang="0">
                    <a:pos x="76" y="536"/>
                  </a:cxn>
                  <a:cxn ang="0">
                    <a:pos x="488" y="540"/>
                  </a:cxn>
                  <a:cxn ang="0">
                    <a:pos x="488" y="688"/>
                  </a:cxn>
                  <a:cxn ang="0">
                    <a:pos x="564" y="688"/>
                  </a:cxn>
                  <a:cxn ang="0">
                    <a:pos x="564" y="460"/>
                  </a:cxn>
                  <a:cxn ang="0">
                    <a:pos x="504" y="456"/>
                  </a:cxn>
                  <a:cxn ang="0">
                    <a:pos x="504" y="0"/>
                  </a:cxn>
                  <a:cxn ang="0">
                    <a:pos x="140" y="0"/>
                  </a:cxn>
                </a:cxnLst>
                <a:rect l="0" t="0" r="r" b="b"/>
                <a:pathLst>
                  <a:path w="564" h="688">
                    <a:moveTo>
                      <a:pt x="412" y="76"/>
                    </a:moveTo>
                    <a:cubicBezTo>
                      <a:pt x="412" y="204"/>
                      <a:pt x="412" y="332"/>
                      <a:pt x="412" y="460"/>
                    </a:cubicBezTo>
                    <a:cubicBezTo>
                      <a:pt x="320" y="460"/>
                      <a:pt x="228" y="460"/>
                      <a:pt x="136" y="460"/>
                    </a:cubicBezTo>
                    <a:cubicBezTo>
                      <a:pt x="190" y="360"/>
                      <a:pt x="211" y="226"/>
                      <a:pt x="216" y="76"/>
                    </a:cubicBezTo>
                    <a:cubicBezTo>
                      <a:pt x="281" y="76"/>
                      <a:pt x="347" y="76"/>
                      <a:pt x="412" y="76"/>
                    </a:cubicBezTo>
                    <a:close/>
                    <a:moveTo>
                      <a:pt x="140" y="0"/>
                    </a:moveTo>
                    <a:cubicBezTo>
                      <a:pt x="139" y="184"/>
                      <a:pt x="127" y="358"/>
                      <a:pt x="44" y="460"/>
                    </a:cubicBezTo>
                    <a:cubicBezTo>
                      <a:pt x="29" y="460"/>
                      <a:pt x="15" y="460"/>
                      <a:pt x="0" y="460"/>
                    </a:cubicBezTo>
                    <a:cubicBezTo>
                      <a:pt x="0" y="536"/>
                      <a:pt x="0" y="612"/>
                      <a:pt x="0" y="688"/>
                    </a:cubicBezTo>
                    <a:cubicBezTo>
                      <a:pt x="25" y="688"/>
                      <a:pt x="51" y="688"/>
                      <a:pt x="76" y="688"/>
                    </a:cubicBezTo>
                    <a:cubicBezTo>
                      <a:pt x="76" y="637"/>
                      <a:pt x="76" y="587"/>
                      <a:pt x="76" y="536"/>
                    </a:cubicBezTo>
                    <a:cubicBezTo>
                      <a:pt x="212" y="539"/>
                      <a:pt x="359" y="531"/>
                      <a:pt x="488" y="540"/>
                    </a:cubicBezTo>
                    <a:cubicBezTo>
                      <a:pt x="488" y="589"/>
                      <a:pt x="488" y="639"/>
                      <a:pt x="488" y="688"/>
                    </a:cubicBezTo>
                    <a:cubicBezTo>
                      <a:pt x="513" y="688"/>
                      <a:pt x="539" y="688"/>
                      <a:pt x="564" y="688"/>
                    </a:cubicBezTo>
                    <a:cubicBezTo>
                      <a:pt x="564" y="612"/>
                      <a:pt x="564" y="536"/>
                      <a:pt x="564" y="460"/>
                    </a:cubicBezTo>
                    <a:cubicBezTo>
                      <a:pt x="545" y="457"/>
                      <a:pt x="516" y="465"/>
                      <a:pt x="504" y="456"/>
                    </a:cubicBezTo>
                    <a:cubicBezTo>
                      <a:pt x="504" y="304"/>
                      <a:pt x="504" y="152"/>
                      <a:pt x="504" y="0"/>
                    </a:cubicBezTo>
                    <a:cubicBezTo>
                      <a:pt x="383" y="0"/>
                      <a:pt x="261" y="0"/>
                      <a:pt x="140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85" name="Freeform 7">
                <a:extLst>
                  <a:ext uri="{FF2B5EF4-FFF2-40B4-BE49-F238E27FC236}">
                    <a16:creationId xmlns:a16="http://schemas.microsoft.com/office/drawing/2014/main" id="{C2F7E8B8-3A96-4BC0-87E3-2F075A1B2E3E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4831566" y="6233725"/>
                <a:ext cx="81627" cy="141819"/>
              </a:xfrm>
              <a:custGeom>
                <a:avLst/>
                <a:gdLst/>
                <a:ahLst/>
                <a:cxnLst>
                  <a:cxn ang="0">
                    <a:pos x="309" y="0"/>
                  </a:cxn>
                  <a:cxn ang="0">
                    <a:pos x="309" y="76"/>
                  </a:cxn>
                  <a:cxn ang="0">
                    <a:pos x="101" y="76"/>
                  </a:cxn>
                  <a:cxn ang="0">
                    <a:pos x="97" y="536"/>
                  </a:cxn>
                  <a:cxn ang="0">
                    <a:pos x="5" y="536"/>
                  </a:cxn>
                  <a:cxn ang="0">
                    <a:pos x="9" y="0"/>
                  </a:cxn>
                  <a:cxn ang="0">
                    <a:pos x="309" y="0"/>
                  </a:cxn>
                </a:cxnLst>
                <a:rect l="0" t="0" r="r" b="b"/>
                <a:pathLst>
                  <a:path w="309" h="536">
                    <a:moveTo>
                      <a:pt x="309" y="0"/>
                    </a:moveTo>
                    <a:cubicBezTo>
                      <a:pt x="309" y="25"/>
                      <a:pt x="309" y="51"/>
                      <a:pt x="309" y="76"/>
                    </a:cubicBezTo>
                    <a:cubicBezTo>
                      <a:pt x="240" y="76"/>
                      <a:pt x="170" y="76"/>
                      <a:pt x="101" y="76"/>
                    </a:cubicBezTo>
                    <a:cubicBezTo>
                      <a:pt x="92" y="221"/>
                      <a:pt x="100" y="384"/>
                      <a:pt x="97" y="536"/>
                    </a:cubicBezTo>
                    <a:cubicBezTo>
                      <a:pt x="66" y="536"/>
                      <a:pt x="36" y="536"/>
                      <a:pt x="5" y="536"/>
                    </a:cubicBezTo>
                    <a:cubicBezTo>
                      <a:pt x="8" y="359"/>
                      <a:pt x="0" y="171"/>
                      <a:pt x="9" y="0"/>
                    </a:cubicBezTo>
                    <a:cubicBezTo>
                      <a:pt x="109" y="0"/>
                      <a:pt x="209" y="0"/>
                      <a:pt x="309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86" name="Freeform 8">
                <a:extLst>
                  <a:ext uri="{FF2B5EF4-FFF2-40B4-BE49-F238E27FC236}">
                    <a16:creationId xmlns:a16="http://schemas.microsoft.com/office/drawing/2014/main" id="{550E9A85-C266-4510-B327-4E6BC2A82A2C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4517097" y="6233725"/>
                <a:ext cx="135066" cy="160611"/>
              </a:xfrm>
              <a:custGeom>
                <a:avLst/>
                <a:gdLst/>
                <a:ahLst/>
                <a:cxnLst>
                  <a:cxn ang="0">
                    <a:pos x="512" y="0"/>
                  </a:cxn>
                  <a:cxn ang="0">
                    <a:pos x="512" y="540"/>
                  </a:cxn>
                  <a:cxn ang="0">
                    <a:pos x="420" y="540"/>
                  </a:cxn>
                  <a:cxn ang="0">
                    <a:pos x="420" y="76"/>
                  </a:cxn>
                  <a:cxn ang="0">
                    <a:pos x="192" y="76"/>
                  </a:cxn>
                  <a:cxn ang="0">
                    <a:pos x="0" y="532"/>
                  </a:cxn>
                  <a:cxn ang="0">
                    <a:pos x="0" y="456"/>
                  </a:cxn>
                  <a:cxn ang="0">
                    <a:pos x="88" y="448"/>
                  </a:cxn>
                  <a:cxn ang="0">
                    <a:pos x="104" y="0"/>
                  </a:cxn>
                  <a:cxn ang="0">
                    <a:pos x="512" y="0"/>
                  </a:cxn>
                </a:cxnLst>
                <a:rect l="0" t="0" r="r" b="b"/>
                <a:pathLst>
                  <a:path w="512" h="608">
                    <a:moveTo>
                      <a:pt x="512" y="0"/>
                    </a:moveTo>
                    <a:cubicBezTo>
                      <a:pt x="512" y="180"/>
                      <a:pt x="512" y="360"/>
                      <a:pt x="512" y="540"/>
                    </a:cubicBezTo>
                    <a:cubicBezTo>
                      <a:pt x="481" y="540"/>
                      <a:pt x="451" y="540"/>
                      <a:pt x="420" y="540"/>
                    </a:cubicBezTo>
                    <a:cubicBezTo>
                      <a:pt x="420" y="385"/>
                      <a:pt x="420" y="231"/>
                      <a:pt x="420" y="76"/>
                    </a:cubicBezTo>
                    <a:cubicBezTo>
                      <a:pt x="344" y="76"/>
                      <a:pt x="268" y="76"/>
                      <a:pt x="192" y="76"/>
                    </a:cubicBezTo>
                    <a:cubicBezTo>
                      <a:pt x="172" y="270"/>
                      <a:pt x="277" y="608"/>
                      <a:pt x="0" y="532"/>
                    </a:cubicBezTo>
                    <a:cubicBezTo>
                      <a:pt x="0" y="507"/>
                      <a:pt x="0" y="481"/>
                      <a:pt x="0" y="456"/>
                    </a:cubicBezTo>
                    <a:cubicBezTo>
                      <a:pt x="33" y="457"/>
                      <a:pt x="65" y="457"/>
                      <a:pt x="88" y="448"/>
                    </a:cubicBezTo>
                    <a:cubicBezTo>
                      <a:pt x="117" y="323"/>
                      <a:pt x="88" y="138"/>
                      <a:pt x="104" y="0"/>
                    </a:cubicBezTo>
                    <a:cubicBezTo>
                      <a:pt x="240" y="0"/>
                      <a:pt x="376" y="0"/>
                      <a:pt x="512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87" name="Freeform 9">
                <a:extLst>
                  <a:ext uri="{FF2B5EF4-FFF2-40B4-BE49-F238E27FC236}">
                    <a16:creationId xmlns:a16="http://schemas.microsoft.com/office/drawing/2014/main" id="{653E6190-7ABC-4C39-B176-648C36CFF76D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5362432" y="6222861"/>
                <a:ext cx="143287" cy="206416"/>
              </a:xfrm>
              <a:custGeom>
                <a:avLst/>
                <a:gdLst/>
                <a:ahLst/>
                <a:cxnLst>
                  <a:cxn ang="0">
                    <a:pos x="208" y="105"/>
                  </a:cxn>
                  <a:cxn ang="0">
                    <a:pos x="348" y="437"/>
                  </a:cxn>
                  <a:cxn ang="0">
                    <a:pos x="224" y="513"/>
                  </a:cxn>
                  <a:cxn ang="0">
                    <a:pos x="112" y="169"/>
                  </a:cxn>
                  <a:cxn ang="0">
                    <a:pos x="208" y="105"/>
                  </a:cxn>
                  <a:cxn ang="0">
                    <a:pos x="208" y="589"/>
                  </a:cxn>
                  <a:cxn ang="0">
                    <a:pos x="392" y="89"/>
                  </a:cxn>
                  <a:cxn ang="0">
                    <a:pos x="152" y="45"/>
                  </a:cxn>
                  <a:cxn ang="0">
                    <a:pos x="84" y="105"/>
                  </a:cxn>
                  <a:cxn ang="0">
                    <a:pos x="84" y="41"/>
                  </a:cxn>
                  <a:cxn ang="0">
                    <a:pos x="0" y="41"/>
                  </a:cxn>
                  <a:cxn ang="0">
                    <a:pos x="0" y="781"/>
                  </a:cxn>
                  <a:cxn ang="0">
                    <a:pos x="92" y="781"/>
                  </a:cxn>
                  <a:cxn ang="0">
                    <a:pos x="92" y="525"/>
                  </a:cxn>
                  <a:cxn ang="0">
                    <a:pos x="208" y="589"/>
                  </a:cxn>
                </a:cxnLst>
                <a:rect l="0" t="0" r="r" b="b"/>
                <a:pathLst>
                  <a:path w="543" h="781">
                    <a:moveTo>
                      <a:pt x="208" y="105"/>
                    </a:moveTo>
                    <a:cubicBezTo>
                      <a:pt x="358" y="80"/>
                      <a:pt x="415" y="310"/>
                      <a:pt x="348" y="437"/>
                    </a:cubicBezTo>
                    <a:cubicBezTo>
                      <a:pt x="325" y="480"/>
                      <a:pt x="274" y="513"/>
                      <a:pt x="224" y="513"/>
                    </a:cubicBezTo>
                    <a:cubicBezTo>
                      <a:pt x="75" y="512"/>
                      <a:pt x="42" y="279"/>
                      <a:pt x="112" y="169"/>
                    </a:cubicBezTo>
                    <a:cubicBezTo>
                      <a:pt x="131" y="139"/>
                      <a:pt x="161" y="113"/>
                      <a:pt x="208" y="105"/>
                    </a:cubicBezTo>
                    <a:close/>
                    <a:moveTo>
                      <a:pt x="208" y="589"/>
                    </a:moveTo>
                    <a:cubicBezTo>
                      <a:pt x="461" y="617"/>
                      <a:pt x="543" y="244"/>
                      <a:pt x="392" y="89"/>
                    </a:cubicBezTo>
                    <a:cubicBezTo>
                      <a:pt x="348" y="44"/>
                      <a:pt x="242" y="0"/>
                      <a:pt x="152" y="45"/>
                    </a:cubicBezTo>
                    <a:cubicBezTo>
                      <a:pt x="126" y="58"/>
                      <a:pt x="105" y="92"/>
                      <a:pt x="84" y="105"/>
                    </a:cubicBezTo>
                    <a:cubicBezTo>
                      <a:pt x="84" y="84"/>
                      <a:pt x="84" y="62"/>
                      <a:pt x="84" y="41"/>
                    </a:cubicBezTo>
                    <a:cubicBezTo>
                      <a:pt x="56" y="41"/>
                      <a:pt x="28" y="41"/>
                      <a:pt x="0" y="41"/>
                    </a:cubicBezTo>
                    <a:cubicBezTo>
                      <a:pt x="0" y="288"/>
                      <a:pt x="0" y="534"/>
                      <a:pt x="0" y="781"/>
                    </a:cubicBezTo>
                    <a:cubicBezTo>
                      <a:pt x="31" y="781"/>
                      <a:pt x="61" y="781"/>
                      <a:pt x="92" y="781"/>
                    </a:cubicBezTo>
                    <a:cubicBezTo>
                      <a:pt x="92" y="696"/>
                      <a:pt x="92" y="610"/>
                      <a:pt x="92" y="525"/>
                    </a:cubicBezTo>
                    <a:cubicBezTo>
                      <a:pt x="135" y="560"/>
                      <a:pt x="154" y="583"/>
                      <a:pt x="208" y="589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88" name="Freeform 10">
                <a:extLst>
                  <a:ext uri="{FF2B5EF4-FFF2-40B4-BE49-F238E27FC236}">
                    <a16:creationId xmlns:a16="http://schemas.microsoft.com/office/drawing/2014/main" id="{106A3918-020B-483B-8799-3A221914FEFD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5201822" y="6218457"/>
                <a:ext cx="136240" cy="168832"/>
              </a:xfrm>
              <a:custGeom>
                <a:avLst/>
                <a:gdLst/>
                <a:ahLst/>
                <a:cxnLst>
                  <a:cxn ang="0">
                    <a:pos x="395" y="326"/>
                  </a:cxn>
                  <a:cxn ang="0">
                    <a:pos x="383" y="454"/>
                  </a:cxn>
                  <a:cxn ang="0">
                    <a:pos x="139" y="502"/>
                  </a:cxn>
                  <a:cxn ang="0">
                    <a:pos x="143" y="394"/>
                  </a:cxn>
                  <a:cxn ang="0">
                    <a:pos x="395" y="326"/>
                  </a:cxn>
                  <a:cxn ang="0">
                    <a:pos x="487" y="182"/>
                  </a:cxn>
                  <a:cxn ang="0">
                    <a:pos x="91" y="102"/>
                  </a:cxn>
                  <a:cxn ang="0">
                    <a:pos x="39" y="210"/>
                  </a:cxn>
                  <a:cxn ang="0">
                    <a:pos x="131" y="222"/>
                  </a:cxn>
                  <a:cxn ang="0">
                    <a:pos x="399" y="254"/>
                  </a:cxn>
                  <a:cxn ang="0">
                    <a:pos x="27" y="478"/>
                  </a:cxn>
                  <a:cxn ang="0">
                    <a:pos x="403" y="530"/>
                  </a:cxn>
                  <a:cxn ang="0">
                    <a:pos x="423" y="594"/>
                  </a:cxn>
                  <a:cxn ang="0">
                    <a:pos x="515" y="590"/>
                  </a:cxn>
                  <a:cxn ang="0">
                    <a:pos x="487" y="182"/>
                  </a:cxn>
                </a:cxnLst>
                <a:rect l="0" t="0" r="r" b="b"/>
                <a:pathLst>
                  <a:path w="515" h="639">
                    <a:moveTo>
                      <a:pt x="395" y="326"/>
                    </a:moveTo>
                    <a:cubicBezTo>
                      <a:pt x="404" y="352"/>
                      <a:pt x="398" y="423"/>
                      <a:pt x="383" y="454"/>
                    </a:cubicBezTo>
                    <a:cubicBezTo>
                      <a:pt x="344" y="534"/>
                      <a:pt x="192" y="567"/>
                      <a:pt x="139" y="502"/>
                    </a:cubicBezTo>
                    <a:cubicBezTo>
                      <a:pt x="116" y="474"/>
                      <a:pt x="117" y="421"/>
                      <a:pt x="143" y="394"/>
                    </a:cubicBezTo>
                    <a:cubicBezTo>
                      <a:pt x="196" y="339"/>
                      <a:pt x="327" y="372"/>
                      <a:pt x="395" y="326"/>
                    </a:cubicBezTo>
                    <a:close/>
                    <a:moveTo>
                      <a:pt x="487" y="182"/>
                    </a:moveTo>
                    <a:cubicBezTo>
                      <a:pt x="468" y="26"/>
                      <a:pt x="199" y="0"/>
                      <a:pt x="91" y="102"/>
                    </a:cubicBezTo>
                    <a:cubicBezTo>
                      <a:pt x="62" y="130"/>
                      <a:pt x="54" y="156"/>
                      <a:pt x="39" y="210"/>
                    </a:cubicBezTo>
                    <a:cubicBezTo>
                      <a:pt x="70" y="214"/>
                      <a:pt x="99" y="219"/>
                      <a:pt x="131" y="222"/>
                    </a:cubicBezTo>
                    <a:cubicBezTo>
                      <a:pt x="132" y="86"/>
                      <a:pt x="437" y="77"/>
                      <a:pt x="399" y="254"/>
                    </a:cubicBezTo>
                    <a:cubicBezTo>
                      <a:pt x="250" y="300"/>
                      <a:pt x="0" y="265"/>
                      <a:pt x="27" y="478"/>
                    </a:cubicBezTo>
                    <a:cubicBezTo>
                      <a:pt x="48" y="639"/>
                      <a:pt x="318" y="632"/>
                      <a:pt x="403" y="530"/>
                    </a:cubicBezTo>
                    <a:cubicBezTo>
                      <a:pt x="407" y="554"/>
                      <a:pt x="412" y="577"/>
                      <a:pt x="423" y="594"/>
                    </a:cubicBezTo>
                    <a:cubicBezTo>
                      <a:pt x="452" y="591"/>
                      <a:pt x="492" y="599"/>
                      <a:pt x="515" y="590"/>
                    </a:cubicBezTo>
                    <a:cubicBezTo>
                      <a:pt x="460" y="498"/>
                      <a:pt x="502" y="313"/>
                      <a:pt x="487" y="18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89" name="Freeform 11">
                <a:extLst>
                  <a:ext uri="{FF2B5EF4-FFF2-40B4-BE49-F238E27FC236}">
                    <a16:creationId xmlns:a16="http://schemas.microsoft.com/office/drawing/2014/main" id="{45B094E6-B640-4E36-9B22-5AD591917663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4907613" y="6227559"/>
                <a:ext cx="141232" cy="161786"/>
              </a:xfrm>
              <a:custGeom>
                <a:avLst/>
                <a:gdLst/>
                <a:ahLst/>
                <a:cxnLst>
                  <a:cxn ang="0">
                    <a:pos x="245" y="92"/>
                  </a:cxn>
                  <a:cxn ang="0">
                    <a:pos x="377" y="448"/>
                  </a:cxn>
                  <a:cxn ang="0">
                    <a:pos x="137" y="420"/>
                  </a:cxn>
                  <a:cxn ang="0">
                    <a:pos x="245" y="92"/>
                  </a:cxn>
                  <a:cxn ang="0">
                    <a:pos x="61" y="116"/>
                  </a:cxn>
                  <a:cxn ang="0">
                    <a:pos x="57" y="460"/>
                  </a:cxn>
                  <a:cxn ang="0">
                    <a:pos x="485" y="448"/>
                  </a:cxn>
                  <a:cxn ang="0">
                    <a:pos x="477" y="124"/>
                  </a:cxn>
                  <a:cxn ang="0">
                    <a:pos x="229" y="16"/>
                  </a:cxn>
                  <a:cxn ang="0">
                    <a:pos x="61" y="116"/>
                  </a:cxn>
                </a:cxnLst>
                <a:rect l="0" t="0" r="r" b="b"/>
                <a:pathLst>
                  <a:path w="534" h="613">
                    <a:moveTo>
                      <a:pt x="245" y="92"/>
                    </a:moveTo>
                    <a:cubicBezTo>
                      <a:pt x="414" y="67"/>
                      <a:pt x="479" y="328"/>
                      <a:pt x="377" y="448"/>
                    </a:cubicBezTo>
                    <a:cubicBezTo>
                      <a:pt x="306" y="532"/>
                      <a:pt x="182" y="504"/>
                      <a:pt x="137" y="420"/>
                    </a:cubicBezTo>
                    <a:cubicBezTo>
                      <a:pt x="69" y="292"/>
                      <a:pt x="123" y="110"/>
                      <a:pt x="245" y="92"/>
                    </a:cubicBezTo>
                    <a:close/>
                    <a:moveTo>
                      <a:pt x="61" y="116"/>
                    </a:moveTo>
                    <a:cubicBezTo>
                      <a:pt x="19" y="181"/>
                      <a:pt x="0" y="361"/>
                      <a:pt x="57" y="460"/>
                    </a:cubicBezTo>
                    <a:cubicBezTo>
                      <a:pt x="146" y="613"/>
                      <a:pt x="405" y="609"/>
                      <a:pt x="485" y="448"/>
                    </a:cubicBezTo>
                    <a:cubicBezTo>
                      <a:pt x="534" y="350"/>
                      <a:pt x="522" y="201"/>
                      <a:pt x="477" y="124"/>
                    </a:cubicBezTo>
                    <a:cubicBezTo>
                      <a:pt x="440" y="61"/>
                      <a:pt x="351" y="0"/>
                      <a:pt x="229" y="16"/>
                    </a:cubicBezTo>
                    <a:cubicBezTo>
                      <a:pt x="150" y="26"/>
                      <a:pt x="93" y="67"/>
                      <a:pt x="61" y="11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90" name="Freeform 12">
                <a:extLst>
                  <a:ext uri="{FF2B5EF4-FFF2-40B4-BE49-F238E27FC236}">
                    <a16:creationId xmlns:a16="http://schemas.microsoft.com/office/drawing/2014/main" id="{5B8A3EFC-89BF-4AAB-BB4F-9A1524F1A056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4671542" y="6218457"/>
                <a:ext cx="135947" cy="168832"/>
              </a:xfrm>
              <a:custGeom>
                <a:avLst/>
                <a:gdLst/>
                <a:ahLst/>
                <a:cxnLst>
                  <a:cxn ang="0">
                    <a:pos x="395" y="326"/>
                  </a:cxn>
                  <a:cxn ang="0">
                    <a:pos x="383" y="454"/>
                  </a:cxn>
                  <a:cxn ang="0">
                    <a:pos x="139" y="502"/>
                  </a:cxn>
                  <a:cxn ang="0">
                    <a:pos x="143" y="394"/>
                  </a:cxn>
                  <a:cxn ang="0">
                    <a:pos x="395" y="326"/>
                  </a:cxn>
                  <a:cxn ang="0">
                    <a:pos x="487" y="182"/>
                  </a:cxn>
                  <a:cxn ang="0">
                    <a:pos x="91" y="102"/>
                  </a:cxn>
                  <a:cxn ang="0">
                    <a:pos x="39" y="210"/>
                  </a:cxn>
                  <a:cxn ang="0">
                    <a:pos x="131" y="222"/>
                  </a:cxn>
                  <a:cxn ang="0">
                    <a:pos x="399" y="254"/>
                  </a:cxn>
                  <a:cxn ang="0">
                    <a:pos x="27" y="478"/>
                  </a:cxn>
                  <a:cxn ang="0">
                    <a:pos x="403" y="530"/>
                  </a:cxn>
                  <a:cxn ang="0">
                    <a:pos x="423" y="594"/>
                  </a:cxn>
                  <a:cxn ang="0">
                    <a:pos x="515" y="590"/>
                  </a:cxn>
                  <a:cxn ang="0">
                    <a:pos x="487" y="182"/>
                  </a:cxn>
                </a:cxnLst>
                <a:rect l="0" t="0" r="r" b="b"/>
                <a:pathLst>
                  <a:path w="515" h="639">
                    <a:moveTo>
                      <a:pt x="395" y="326"/>
                    </a:moveTo>
                    <a:cubicBezTo>
                      <a:pt x="404" y="352"/>
                      <a:pt x="398" y="423"/>
                      <a:pt x="383" y="454"/>
                    </a:cubicBezTo>
                    <a:cubicBezTo>
                      <a:pt x="344" y="534"/>
                      <a:pt x="192" y="567"/>
                      <a:pt x="139" y="502"/>
                    </a:cubicBezTo>
                    <a:cubicBezTo>
                      <a:pt x="116" y="474"/>
                      <a:pt x="117" y="421"/>
                      <a:pt x="143" y="394"/>
                    </a:cubicBezTo>
                    <a:cubicBezTo>
                      <a:pt x="196" y="339"/>
                      <a:pt x="327" y="372"/>
                      <a:pt x="395" y="326"/>
                    </a:cubicBezTo>
                    <a:close/>
                    <a:moveTo>
                      <a:pt x="487" y="182"/>
                    </a:moveTo>
                    <a:cubicBezTo>
                      <a:pt x="468" y="26"/>
                      <a:pt x="199" y="0"/>
                      <a:pt x="91" y="102"/>
                    </a:cubicBezTo>
                    <a:cubicBezTo>
                      <a:pt x="62" y="130"/>
                      <a:pt x="54" y="156"/>
                      <a:pt x="39" y="210"/>
                    </a:cubicBezTo>
                    <a:cubicBezTo>
                      <a:pt x="70" y="214"/>
                      <a:pt x="99" y="219"/>
                      <a:pt x="131" y="222"/>
                    </a:cubicBezTo>
                    <a:cubicBezTo>
                      <a:pt x="132" y="86"/>
                      <a:pt x="437" y="77"/>
                      <a:pt x="399" y="254"/>
                    </a:cubicBezTo>
                    <a:cubicBezTo>
                      <a:pt x="250" y="300"/>
                      <a:pt x="0" y="265"/>
                      <a:pt x="27" y="478"/>
                    </a:cubicBezTo>
                    <a:cubicBezTo>
                      <a:pt x="48" y="639"/>
                      <a:pt x="318" y="632"/>
                      <a:pt x="403" y="530"/>
                    </a:cubicBezTo>
                    <a:cubicBezTo>
                      <a:pt x="407" y="554"/>
                      <a:pt x="412" y="577"/>
                      <a:pt x="423" y="594"/>
                    </a:cubicBezTo>
                    <a:cubicBezTo>
                      <a:pt x="452" y="591"/>
                      <a:pt x="492" y="599"/>
                      <a:pt x="515" y="590"/>
                    </a:cubicBezTo>
                    <a:cubicBezTo>
                      <a:pt x="460" y="498"/>
                      <a:pt x="502" y="313"/>
                      <a:pt x="487" y="18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91" name="Freeform 13">
                <a:extLst>
                  <a:ext uri="{FF2B5EF4-FFF2-40B4-BE49-F238E27FC236}">
                    <a16:creationId xmlns:a16="http://schemas.microsoft.com/office/drawing/2014/main" id="{222F0B7D-8505-48A9-9359-9C6BBE91D308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4381738" y="6174707"/>
                <a:ext cx="150040" cy="211408"/>
              </a:xfrm>
              <a:custGeom>
                <a:avLst/>
                <a:gdLst/>
                <a:ahLst/>
                <a:cxnLst>
                  <a:cxn ang="0">
                    <a:pos x="244" y="307"/>
                  </a:cxn>
                  <a:cxn ang="0">
                    <a:pos x="288" y="699"/>
                  </a:cxn>
                  <a:cxn ang="0">
                    <a:pos x="244" y="307"/>
                  </a:cxn>
                  <a:cxn ang="0">
                    <a:pos x="432" y="3"/>
                  </a:cxn>
                  <a:cxn ang="0">
                    <a:pos x="260" y="23"/>
                  </a:cxn>
                  <a:cxn ang="0">
                    <a:pos x="8" y="439"/>
                  </a:cxn>
                  <a:cxn ang="0">
                    <a:pos x="100" y="715"/>
                  </a:cxn>
                  <a:cxn ang="0">
                    <a:pos x="388" y="747"/>
                  </a:cxn>
                  <a:cxn ang="0">
                    <a:pos x="408" y="263"/>
                  </a:cxn>
                  <a:cxn ang="0">
                    <a:pos x="164" y="251"/>
                  </a:cxn>
                  <a:cxn ang="0">
                    <a:pos x="84" y="323"/>
                  </a:cxn>
                  <a:cxn ang="0">
                    <a:pos x="148" y="143"/>
                  </a:cxn>
                  <a:cxn ang="0">
                    <a:pos x="504" y="7"/>
                  </a:cxn>
                  <a:cxn ang="0">
                    <a:pos x="432" y="3"/>
                  </a:cxn>
                </a:cxnLst>
                <a:rect l="0" t="0" r="r" b="b"/>
                <a:pathLst>
                  <a:path w="568" h="799">
                    <a:moveTo>
                      <a:pt x="244" y="307"/>
                    </a:moveTo>
                    <a:cubicBezTo>
                      <a:pt x="485" y="274"/>
                      <a:pt x="471" y="678"/>
                      <a:pt x="288" y="699"/>
                    </a:cubicBezTo>
                    <a:cubicBezTo>
                      <a:pt x="63" y="725"/>
                      <a:pt x="46" y="334"/>
                      <a:pt x="244" y="307"/>
                    </a:cubicBezTo>
                    <a:close/>
                    <a:moveTo>
                      <a:pt x="432" y="3"/>
                    </a:moveTo>
                    <a:cubicBezTo>
                      <a:pt x="406" y="36"/>
                      <a:pt x="317" y="19"/>
                      <a:pt x="260" y="23"/>
                    </a:cubicBezTo>
                    <a:cubicBezTo>
                      <a:pt x="39" y="40"/>
                      <a:pt x="0" y="201"/>
                      <a:pt x="8" y="439"/>
                    </a:cubicBezTo>
                    <a:cubicBezTo>
                      <a:pt x="12" y="559"/>
                      <a:pt x="40" y="658"/>
                      <a:pt x="100" y="715"/>
                    </a:cubicBezTo>
                    <a:cubicBezTo>
                      <a:pt x="156" y="768"/>
                      <a:pt x="292" y="799"/>
                      <a:pt x="388" y="747"/>
                    </a:cubicBezTo>
                    <a:cubicBezTo>
                      <a:pt x="541" y="665"/>
                      <a:pt x="568" y="367"/>
                      <a:pt x="408" y="263"/>
                    </a:cubicBezTo>
                    <a:cubicBezTo>
                      <a:pt x="354" y="228"/>
                      <a:pt x="246" y="206"/>
                      <a:pt x="164" y="251"/>
                    </a:cubicBezTo>
                    <a:cubicBezTo>
                      <a:pt x="131" y="270"/>
                      <a:pt x="118" y="292"/>
                      <a:pt x="84" y="323"/>
                    </a:cubicBezTo>
                    <a:cubicBezTo>
                      <a:pt x="95" y="231"/>
                      <a:pt x="96" y="181"/>
                      <a:pt x="148" y="143"/>
                    </a:cubicBezTo>
                    <a:cubicBezTo>
                      <a:pt x="254" y="66"/>
                      <a:pt x="517" y="178"/>
                      <a:pt x="504" y="7"/>
                    </a:cubicBezTo>
                    <a:cubicBezTo>
                      <a:pt x="478" y="8"/>
                      <a:pt x="460" y="0"/>
                      <a:pt x="432" y="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C5002045-1771-4D1D-8D2C-D7983CF551F5}"/>
                </a:ext>
              </a:extLst>
            </p:cNvPr>
            <p:cNvGrpSpPr/>
            <p:nvPr/>
          </p:nvGrpSpPr>
          <p:grpSpPr bwMode="black">
            <a:xfrm>
              <a:off x="7952417" y="5217856"/>
              <a:ext cx="661304" cy="239594"/>
              <a:chOff x="11218145" y="6191686"/>
              <a:chExt cx="663815" cy="248839"/>
            </a:xfrm>
            <a:grpFill/>
            <a:effectLst/>
          </p:grpSpPr>
          <p:sp>
            <p:nvSpPr>
              <p:cNvPr id="77" name="Freeform 18">
                <a:extLst>
                  <a:ext uri="{FF2B5EF4-FFF2-40B4-BE49-F238E27FC236}">
                    <a16:creationId xmlns:a16="http://schemas.microsoft.com/office/drawing/2014/main" id="{EF5A3D54-3224-4899-B980-C0EFA5EC4ADE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11218145" y="6205715"/>
                <a:ext cx="148048" cy="175369"/>
              </a:xfrm>
              <a:custGeom>
                <a:avLst/>
                <a:gdLst/>
                <a:ahLst/>
                <a:cxnLst>
                  <a:cxn ang="0">
                    <a:pos x="170" y="98"/>
                  </a:cxn>
                  <a:cxn ang="0">
                    <a:pos x="163" y="140"/>
                  </a:cxn>
                  <a:cxn ang="0">
                    <a:pos x="141" y="173"/>
                  </a:cxn>
                  <a:cxn ang="0">
                    <a:pos x="106" y="194"/>
                  </a:cxn>
                  <a:cxn ang="0">
                    <a:pos x="61" y="201"/>
                  </a:cxn>
                  <a:cxn ang="0">
                    <a:pos x="0" y="201"/>
                  </a:cxn>
                  <a:cxn ang="0">
                    <a:pos x="0" y="0"/>
                  </a:cxn>
                  <a:cxn ang="0">
                    <a:pos x="62" y="0"/>
                  </a:cxn>
                  <a:cxn ang="0">
                    <a:pos x="143" y="25"/>
                  </a:cxn>
                  <a:cxn ang="0">
                    <a:pos x="170" y="98"/>
                  </a:cxn>
                  <a:cxn ang="0">
                    <a:pos x="135" y="99"/>
                  </a:cxn>
                  <a:cxn ang="0">
                    <a:pos x="130" y="69"/>
                  </a:cxn>
                  <a:cxn ang="0">
                    <a:pos x="116" y="47"/>
                  </a:cxn>
                  <a:cxn ang="0">
                    <a:pos x="93" y="33"/>
                  </a:cxn>
                  <a:cxn ang="0">
                    <a:pos x="61" y="29"/>
                  </a:cxn>
                  <a:cxn ang="0">
                    <a:pos x="34" y="29"/>
                  </a:cxn>
                  <a:cxn ang="0">
                    <a:pos x="34" y="172"/>
                  </a:cxn>
                  <a:cxn ang="0">
                    <a:pos x="61" y="172"/>
                  </a:cxn>
                  <a:cxn ang="0">
                    <a:pos x="93" y="167"/>
                  </a:cxn>
                  <a:cxn ang="0">
                    <a:pos x="116" y="152"/>
                  </a:cxn>
                  <a:cxn ang="0">
                    <a:pos x="130" y="129"/>
                  </a:cxn>
                  <a:cxn ang="0">
                    <a:pos x="135" y="99"/>
                  </a:cxn>
                </a:cxnLst>
                <a:rect l="0" t="0" r="r" b="b"/>
                <a:pathLst>
                  <a:path w="170" h="201">
                    <a:moveTo>
                      <a:pt x="170" y="98"/>
                    </a:moveTo>
                    <a:cubicBezTo>
                      <a:pt x="170" y="113"/>
                      <a:pt x="168" y="128"/>
                      <a:pt x="163" y="140"/>
                    </a:cubicBezTo>
                    <a:cubicBezTo>
                      <a:pt x="157" y="153"/>
                      <a:pt x="150" y="164"/>
                      <a:pt x="141" y="173"/>
                    </a:cubicBezTo>
                    <a:cubicBezTo>
                      <a:pt x="131" y="182"/>
                      <a:pt x="119" y="189"/>
                      <a:pt x="106" y="194"/>
                    </a:cubicBezTo>
                    <a:cubicBezTo>
                      <a:pt x="92" y="199"/>
                      <a:pt x="77" y="201"/>
                      <a:pt x="61" y="201"/>
                    </a:cubicBezTo>
                    <a:cubicBezTo>
                      <a:pt x="0" y="201"/>
                      <a:pt x="0" y="201"/>
                      <a:pt x="0" y="20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62" y="0"/>
                      <a:pt x="62" y="0"/>
                      <a:pt x="62" y="0"/>
                    </a:cubicBezTo>
                    <a:cubicBezTo>
                      <a:pt x="98" y="0"/>
                      <a:pt x="125" y="8"/>
                      <a:pt x="143" y="25"/>
                    </a:cubicBezTo>
                    <a:cubicBezTo>
                      <a:pt x="161" y="41"/>
                      <a:pt x="170" y="66"/>
                      <a:pt x="170" y="98"/>
                    </a:cubicBezTo>
                    <a:close/>
                    <a:moveTo>
                      <a:pt x="135" y="99"/>
                    </a:moveTo>
                    <a:cubicBezTo>
                      <a:pt x="135" y="87"/>
                      <a:pt x="133" y="77"/>
                      <a:pt x="130" y="69"/>
                    </a:cubicBezTo>
                    <a:cubicBezTo>
                      <a:pt x="127" y="60"/>
                      <a:pt x="122" y="53"/>
                      <a:pt x="116" y="47"/>
                    </a:cubicBezTo>
                    <a:cubicBezTo>
                      <a:pt x="110" y="41"/>
                      <a:pt x="102" y="36"/>
                      <a:pt x="93" y="33"/>
                    </a:cubicBezTo>
                    <a:cubicBezTo>
                      <a:pt x="84" y="30"/>
                      <a:pt x="73" y="29"/>
                      <a:pt x="61" y="29"/>
                    </a:cubicBezTo>
                    <a:cubicBezTo>
                      <a:pt x="34" y="29"/>
                      <a:pt x="34" y="29"/>
                      <a:pt x="34" y="29"/>
                    </a:cubicBezTo>
                    <a:cubicBezTo>
                      <a:pt x="34" y="172"/>
                      <a:pt x="34" y="172"/>
                      <a:pt x="34" y="172"/>
                    </a:cubicBezTo>
                    <a:cubicBezTo>
                      <a:pt x="61" y="172"/>
                      <a:pt x="61" y="172"/>
                      <a:pt x="61" y="172"/>
                    </a:cubicBezTo>
                    <a:cubicBezTo>
                      <a:pt x="73" y="172"/>
                      <a:pt x="83" y="171"/>
                      <a:pt x="93" y="167"/>
                    </a:cubicBezTo>
                    <a:cubicBezTo>
                      <a:pt x="102" y="164"/>
                      <a:pt x="110" y="159"/>
                      <a:pt x="116" y="152"/>
                    </a:cubicBezTo>
                    <a:cubicBezTo>
                      <a:pt x="122" y="146"/>
                      <a:pt x="127" y="138"/>
                      <a:pt x="130" y="129"/>
                    </a:cubicBezTo>
                    <a:cubicBezTo>
                      <a:pt x="133" y="120"/>
                      <a:pt x="135" y="110"/>
                      <a:pt x="135" y="99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78" name="Freeform 19">
                <a:extLst>
                  <a:ext uri="{FF2B5EF4-FFF2-40B4-BE49-F238E27FC236}">
                    <a16:creationId xmlns:a16="http://schemas.microsoft.com/office/drawing/2014/main" id="{EF540056-8269-46B5-A3AC-2E93603C841E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11382068" y="6191686"/>
                <a:ext cx="114451" cy="192721"/>
              </a:xfrm>
              <a:custGeom>
                <a:avLst/>
                <a:gdLst/>
                <a:ahLst/>
                <a:cxnLst>
                  <a:cxn ang="0">
                    <a:pos x="33" y="155"/>
                  </a:cxn>
                  <a:cxn ang="0">
                    <a:pos x="45" y="185"/>
                  </a:cxn>
                  <a:cxn ang="0">
                    <a:pos x="76" y="195"/>
                  </a:cxn>
                  <a:cxn ang="0">
                    <a:pos x="100" y="191"/>
                  </a:cxn>
                  <a:cxn ang="0">
                    <a:pos x="119" y="181"/>
                  </a:cxn>
                  <a:cxn ang="0">
                    <a:pos x="119" y="209"/>
                  </a:cxn>
                  <a:cxn ang="0">
                    <a:pos x="112" y="213"/>
                  </a:cxn>
                  <a:cxn ang="0">
                    <a:pos x="100" y="216"/>
                  </a:cxn>
                  <a:cxn ang="0">
                    <a:pos x="86" y="219"/>
                  </a:cxn>
                  <a:cxn ang="0">
                    <a:pos x="68" y="221"/>
                  </a:cxn>
                  <a:cxn ang="0">
                    <a:pos x="40" y="216"/>
                  </a:cxn>
                  <a:cxn ang="0">
                    <a:pos x="18" y="202"/>
                  </a:cxn>
                  <a:cxn ang="0">
                    <a:pos x="4" y="178"/>
                  </a:cxn>
                  <a:cxn ang="0">
                    <a:pos x="0" y="147"/>
                  </a:cxn>
                  <a:cxn ang="0">
                    <a:pos x="6" y="112"/>
                  </a:cxn>
                  <a:cxn ang="0">
                    <a:pos x="22" y="88"/>
                  </a:cxn>
                  <a:cxn ang="0">
                    <a:pos x="44" y="74"/>
                  </a:cxn>
                  <a:cxn ang="0">
                    <a:pos x="68" y="70"/>
                  </a:cxn>
                  <a:cxn ang="0">
                    <a:pos x="95" y="75"/>
                  </a:cxn>
                  <a:cxn ang="0">
                    <a:pos x="115" y="89"/>
                  </a:cxn>
                  <a:cxn ang="0">
                    <a:pos x="127" y="111"/>
                  </a:cxn>
                  <a:cxn ang="0">
                    <a:pos x="131" y="139"/>
                  </a:cxn>
                  <a:cxn ang="0">
                    <a:pos x="131" y="155"/>
                  </a:cxn>
                  <a:cxn ang="0">
                    <a:pos x="33" y="155"/>
                  </a:cxn>
                  <a:cxn ang="0">
                    <a:pos x="83" y="46"/>
                  </a:cxn>
                  <a:cxn ang="0">
                    <a:pos x="55" y="46"/>
                  </a:cxn>
                  <a:cxn ang="0">
                    <a:pos x="24" y="0"/>
                  </a:cxn>
                  <a:cxn ang="0">
                    <a:pos x="46" y="0"/>
                  </a:cxn>
                  <a:cxn ang="0">
                    <a:pos x="69" y="30"/>
                  </a:cxn>
                  <a:cxn ang="0">
                    <a:pos x="92" y="0"/>
                  </a:cxn>
                  <a:cxn ang="0">
                    <a:pos x="114" y="0"/>
                  </a:cxn>
                  <a:cxn ang="0">
                    <a:pos x="83" y="46"/>
                  </a:cxn>
                  <a:cxn ang="0">
                    <a:pos x="97" y="116"/>
                  </a:cxn>
                  <a:cxn ang="0">
                    <a:pos x="91" y="105"/>
                  </a:cxn>
                  <a:cxn ang="0">
                    <a:pos x="82" y="98"/>
                  </a:cxn>
                  <a:cxn ang="0">
                    <a:pos x="68" y="95"/>
                  </a:cxn>
                  <a:cxn ang="0">
                    <a:pos x="56" y="98"/>
                  </a:cxn>
                  <a:cxn ang="0">
                    <a:pos x="45" y="105"/>
                  </a:cxn>
                  <a:cxn ang="0">
                    <a:pos x="37" y="116"/>
                  </a:cxn>
                  <a:cxn ang="0">
                    <a:pos x="33" y="130"/>
                  </a:cxn>
                  <a:cxn ang="0">
                    <a:pos x="98" y="130"/>
                  </a:cxn>
                  <a:cxn ang="0">
                    <a:pos x="97" y="116"/>
                  </a:cxn>
                </a:cxnLst>
                <a:rect l="0" t="0" r="r" b="b"/>
                <a:pathLst>
                  <a:path w="131" h="221">
                    <a:moveTo>
                      <a:pt x="33" y="155"/>
                    </a:moveTo>
                    <a:cubicBezTo>
                      <a:pt x="33" y="168"/>
                      <a:pt x="38" y="178"/>
                      <a:pt x="45" y="185"/>
                    </a:cubicBezTo>
                    <a:cubicBezTo>
                      <a:pt x="52" y="192"/>
                      <a:pt x="63" y="195"/>
                      <a:pt x="76" y="195"/>
                    </a:cubicBezTo>
                    <a:cubicBezTo>
                      <a:pt x="84" y="195"/>
                      <a:pt x="92" y="194"/>
                      <a:pt x="100" y="191"/>
                    </a:cubicBezTo>
                    <a:cubicBezTo>
                      <a:pt x="107" y="189"/>
                      <a:pt x="114" y="185"/>
                      <a:pt x="119" y="181"/>
                    </a:cubicBezTo>
                    <a:cubicBezTo>
                      <a:pt x="119" y="209"/>
                      <a:pt x="119" y="209"/>
                      <a:pt x="119" y="209"/>
                    </a:cubicBezTo>
                    <a:cubicBezTo>
                      <a:pt x="117" y="210"/>
                      <a:pt x="115" y="211"/>
                      <a:pt x="112" y="213"/>
                    </a:cubicBezTo>
                    <a:cubicBezTo>
                      <a:pt x="108" y="214"/>
                      <a:pt x="105" y="215"/>
                      <a:pt x="100" y="216"/>
                    </a:cubicBezTo>
                    <a:cubicBezTo>
                      <a:pt x="96" y="218"/>
                      <a:pt x="91" y="219"/>
                      <a:pt x="86" y="219"/>
                    </a:cubicBezTo>
                    <a:cubicBezTo>
                      <a:pt x="80" y="220"/>
                      <a:pt x="74" y="221"/>
                      <a:pt x="68" y="221"/>
                    </a:cubicBezTo>
                    <a:cubicBezTo>
                      <a:pt x="58" y="221"/>
                      <a:pt x="48" y="219"/>
                      <a:pt x="40" y="216"/>
                    </a:cubicBezTo>
                    <a:cubicBezTo>
                      <a:pt x="31" y="213"/>
                      <a:pt x="24" y="208"/>
                      <a:pt x="18" y="202"/>
                    </a:cubicBezTo>
                    <a:cubicBezTo>
                      <a:pt x="12" y="195"/>
                      <a:pt x="8" y="188"/>
                      <a:pt x="4" y="178"/>
                    </a:cubicBezTo>
                    <a:cubicBezTo>
                      <a:pt x="1" y="169"/>
                      <a:pt x="0" y="159"/>
                      <a:pt x="0" y="147"/>
                    </a:cubicBezTo>
                    <a:cubicBezTo>
                      <a:pt x="0" y="133"/>
                      <a:pt x="2" y="122"/>
                      <a:pt x="6" y="112"/>
                    </a:cubicBezTo>
                    <a:cubicBezTo>
                      <a:pt x="10" y="103"/>
                      <a:pt x="15" y="95"/>
                      <a:pt x="22" y="88"/>
                    </a:cubicBezTo>
                    <a:cubicBezTo>
                      <a:pt x="28" y="82"/>
                      <a:pt x="35" y="77"/>
                      <a:pt x="44" y="74"/>
                    </a:cubicBezTo>
                    <a:cubicBezTo>
                      <a:pt x="52" y="71"/>
                      <a:pt x="60" y="70"/>
                      <a:pt x="68" y="70"/>
                    </a:cubicBezTo>
                    <a:cubicBezTo>
                      <a:pt x="78" y="70"/>
                      <a:pt x="88" y="72"/>
                      <a:pt x="95" y="75"/>
                    </a:cubicBezTo>
                    <a:cubicBezTo>
                      <a:pt x="103" y="78"/>
                      <a:pt x="110" y="83"/>
                      <a:pt x="115" y="89"/>
                    </a:cubicBezTo>
                    <a:cubicBezTo>
                      <a:pt x="120" y="95"/>
                      <a:pt x="124" y="102"/>
                      <a:pt x="127" y="111"/>
                    </a:cubicBezTo>
                    <a:cubicBezTo>
                      <a:pt x="129" y="119"/>
                      <a:pt x="131" y="129"/>
                      <a:pt x="131" y="139"/>
                    </a:cubicBezTo>
                    <a:cubicBezTo>
                      <a:pt x="131" y="155"/>
                      <a:pt x="131" y="155"/>
                      <a:pt x="131" y="155"/>
                    </a:cubicBezTo>
                    <a:lnTo>
                      <a:pt x="33" y="155"/>
                    </a:lnTo>
                    <a:close/>
                    <a:moveTo>
                      <a:pt x="83" y="46"/>
                    </a:moveTo>
                    <a:cubicBezTo>
                      <a:pt x="55" y="46"/>
                      <a:pt x="55" y="46"/>
                      <a:pt x="55" y="46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69" y="30"/>
                      <a:pt x="69" y="30"/>
                      <a:pt x="69" y="30"/>
                    </a:cubicBezTo>
                    <a:cubicBezTo>
                      <a:pt x="92" y="0"/>
                      <a:pt x="92" y="0"/>
                      <a:pt x="92" y="0"/>
                    </a:cubicBezTo>
                    <a:cubicBezTo>
                      <a:pt x="114" y="0"/>
                      <a:pt x="114" y="0"/>
                      <a:pt x="114" y="0"/>
                    </a:cubicBezTo>
                    <a:lnTo>
                      <a:pt x="83" y="46"/>
                    </a:lnTo>
                    <a:close/>
                    <a:moveTo>
                      <a:pt x="97" y="116"/>
                    </a:moveTo>
                    <a:cubicBezTo>
                      <a:pt x="96" y="112"/>
                      <a:pt x="94" y="108"/>
                      <a:pt x="91" y="105"/>
                    </a:cubicBezTo>
                    <a:cubicBezTo>
                      <a:pt x="89" y="102"/>
                      <a:pt x="86" y="100"/>
                      <a:pt x="82" y="98"/>
                    </a:cubicBezTo>
                    <a:cubicBezTo>
                      <a:pt x="78" y="96"/>
                      <a:pt x="73" y="95"/>
                      <a:pt x="68" y="95"/>
                    </a:cubicBezTo>
                    <a:cubicBezTo>
                      <a:pt x="64" y="95"/>
                      <a:pt x="59" y="96"/>
                      <a:pt x="56" y="98"/>
                    </a:cubicBezTo>
                    <a:cubicBezTo>
                      <a:pt x="52" y="99"/>
                      <a:pt x="48" y="102"/>
                      <a:pt x="45" y="105"/>
                    </a:cubicBezTo>
                    <a:cubicBezTo>
                      <a:pt x="42" y="108"/>
                      <a:pt x="39" y="112"/>
                      <a:pt x="37" y="116"/>
                    </a:cubicBezTo>
                    <a:cubicBezTo>
                      <a:pt x="35" y="120"/>
                      <a:pt x="34" y="125"/>
                      <a:pt x="33" y="130"/>
                    </a:cubicBezTo>
                    <a:cubicBezTo>
                      <a:pt x="98" y="130"/>
                      <a:pt x="98" y="130"/>
                      <a:pt x="98" y="130"/>
                    </a:cubicBezTo>
                    <a:cubicBezTo>
                      <a:pt x="98" y="125"/>
                      <a:pt x="98" y="121"/>
                      <a:pt x="97" y="11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79" name="Freeform 20">
                <a:extLst>
                  <a:ext uri="{FF2B5EF4-FFF2-40B4-BE49-F238E27FC236}">
                    <a16:creationId xmlns:a16="http://schemas.microsoft.com/office/drawing/2014/main" id="{AF40F847-3C09-4586-B2CD-028720A168FA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11518302" y="6195378"/>
                <a:ext cx="114820" cy="185706"/>
              </a:xfrm>
              <a:custGeom>
                <a:avLst/>
                <a:gdLst/>
                <a:ahLst/>
                <a:cxnLst>
                  <a:cxn ang="0">
                    <a:pos x="210" y="503"/>
                  </a:cxn>
                  <a:cxn ang="0">
                    <a:pos x="78" y="340"/>
                  </a:cxn>
                  <a:cxn ang="0">
                    <a:pos x="75" y="340"/>
                  </a:cxn>
                  <a:cxn ang="0">
                    <a:pos x="75" y="503"/>
                  </a:cxn>
                  <a:cxn ang="0">
                    <a:pos x="0" y="503"/>
                  </a:cxn>
                  <a:cxn ang="0">
                    <a:pos x="0" y="0"/>
                  </a:cxn>
                  <a:cxn ang="0">
                    <a:pos x="75" y="0"/>
                  </a:cxn>
                  <a:cxn ang="0">
                    <a:pos x="75" y="319"/>
                  </a:cxn>
                  <a:cxn ang="0">
                    <a:pos x="78" y="319"/>
                  </a:cxn>
                  <a:cxn ang="0">
                    <a:pos x="203" y="163"/>
                  </a:cxn>
                  <a:cxn ang="0">
                    <a:pos x="300" y="163"/>
                  </a:cxn>
                  <a:cxn ang="0">
                    <a:pos x="156" y="326"/>
                  </a:cxn>
                  <a:cxn ang="0">
                    <a:pos x="311" y="503"/>
                  </a:cxn>
                  <a:cxn ang="0">
                    <a:pos x="210" y="503"/>
                  </a:cxn>
                </a:cxnLst>
                <a:rect l="0" t="0" r="r" b="b"/>
                <a:pathLst>
                  <a:path w="311" h="503">
                    <a:moveTo>
                      <a:pt x="210" y="503"/>
                    </a:moveTo>
                    <a:lnTo>
                      <a:pt x="78" y="340"/>
                    </a:lnTo>
                    <a:lnTo>
                      <a:pt x="75" y="340"/>
                    </a:lnTo>
                    <a:lnTo>
                      <a:pt x="75" y="503"/>
                    </a:lnTo>
                    <a:lnTo>
                      <a:pt x="0" y="503"/>
                    </a:lnTo>
                    <a:lnTo>
                      <a:pt x="0" y="0"/>
                    </a:lnTo>
                    <a:lnTo>
                      <a:pt x="75" y="0"/>
                    </a:lnTo>
                    <a:lnTo>
                      <a:pt x="75" y="319"/>
                    </a:lnTo>
                    <a:lnTo>
                      <a:pt x="78" y="319"/>
                    </a:lnTo>
                    <a:lnTo>
                      <a:pt x="203" y="163"/>
                    </a:lnTo>
                    <a:lnTo>
                      <a:pt x="300" y="163"/>
                    </a:lnTo>
                    <a:lnTo>
                      <a:pt x="156" y="326"/>
                    </a:lnTo>
                    <a:lnTo>
                      <a:pt x="311" y="503"/>
                    </a:lnTo>
                    <a:lnTo>
                      <a:pt x="210" y="50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80" name="Freeform 21">
                <a:extLst>
                  <a:ext uri="{FF2B5EF4-FFF2-40B4-BE49-F238E27FC236}">
                    <a16:creationId xmlns:a16="http://schemas.microsoft.com/office/drawing/2014/main" id="{70463586-788D-417E-854C-F599BEC6EF53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11643828" y="6255557"/>
                <a:ext cx="111497" cy="128850"/>
              </a:xfrm>
              <a:custGeom>
                <a:avLst/>
                <a:gdLst/>
                <a:ahLst/>
                <a:cxnLst>
                  <a:cxn ang="0">
                    <a:pos x="95" y="144"/>
                  </a:cxn>
                  <a:cxn ang="0">
                    <a:pos x="95" y="123"/>
                  </a:cxn>
                  <a:cxn ang="0">
                    <a:pos x="95" y="123"/>
                  </a:cxn>
                  <a:cxn ang="0">
                    <a:pos x="88" y="132"/>
                  </a:cxn>
                  <a:cxn ang="0">
                    <a:pos x="78" y="140"/>
                  </a:cxn>
                  <a:cxn ang="0">
                    <a:pos x="66" y="146"/>
                  </a:cxn>
                  <a:cxn ang="0">
                    <a:pos x="51" y="148"/>
                  </a:cxn>
                  <a:cxn ang="0">
                    <a:pos x="13" y="133"/>
                  </a:cxn>
                  <a:cxn ang="0">
                    <a:pos x="0" y="88"/>
                  </a:cxn>
                  <a:cxn ang="0">
                    <a:pos x="0" y="0"/>
                  </a:cxn>
                  <a:cxn ang="0">
                    <a:pos x="33" y="0"/>
                  </a:cxn>
                  <a:cxn ang="0">
                    <a:pos x="33" y="84"/>
                  </a:cxn>
                  <a:cxn ang="0">
                    <a:pos x="35" y="101"/>
                  </a:cxn>
                  <a:cxn ang="0">
                    <a:pos x="41" y="113"/>
                  </a:cxn>
                  <a:cxn ang="0">
                    <a:pos x="51" y="119"/>
                  </a:cxn>
                  <a:cxn ang="0">
                    <a:pos x="63" y="121"/>
                  </a:cxn>
                  <a:cxn ang="0">
                    <a:pos x="75" y="119"/>
                  </a:cxn>
                  <a:cxn ang="0">
                    <a:pos x="86" y="111"/>
                  </a:cxn>
                  <a:cxn ang="0">
                    <a:pos x="93" y="100"/>
                  </a:cxn>
                  <a:cxn ang="0">
                    <a:pos x="95" y="84"/>
                  </a:cxn>
                  <a:cxn ang="0">
                    <a:pos x="95" y="0"/>
                  </a:cxn>
                  <a:cxn ang="0">
                    <a:pos x="128" y="0"/>
                  </a:cxn>
                  <a:cxn ang="0">
                    <a:pos x="128" y="144"/>
                  </a:cxn>
                  <a:cxn ang="0">
                    <a:pos x="95" y="144"/>
                  </a:cxn>
                </a:cxnLst>
                <a:rect l="0" t="0" r="r" b="b"/>
                <a:pathLst>
                  <a:path w="128" h="148">
                    <a:moveTo>
                      <a:pt x="95" y="144"/>
                    </a:moveTo>
                    <a:cubicBezTo>
                      <a:pt x="95" y="123"/>
                      <a:pt x="95" y="123"/>
                      <a:pt x="95" y="123"/>
                    </a:cubicBezTo>
                    <a:cubicBezTo>
                      <a:pt x="95" y="123"/>
                      <a:pt x="95" y="123"/>
                      <a:pt x="95" y="123"/>
                    </a:cubicBezTo>
                    <a:cubicBezTo>
                      <a:pt x="93" y="126"/>
                      <a:pt x="90" y="129"/>
                      <a:pt x="88" y="132"/>
                    </a:cubicBezTo>
                    <a:cubicBezTo>
                      <a:pt x="85" y="135"/>
                      <a:pt x="81" y="138"/>
                      <a:pt x="78" y="140"/>
                    </a:cubicBezTo>
                    <a:cubicBezTo>
                      <a:pt x="74" y="143"/>
                      <a:pt x="70" y="144"/>
                      <a:pt x="66" y="146"/>
                    </a:cubicBezTo>
                    <a:cubicBezTo>
                      <a:pt x="61" y="147"/>
                      <a:pt x="56" y="148"/>
                      <a:pt x="51" y="148"/>
                    </a:cubicBezTo>
                    <a:cubicBezTo>
                      <a:pt x="35" y="148"/>
                      <a:pt x="22" y="143"/>
                      <a:pt x="13" y="133"/>
                    </a:cubicBezTo>
                    <a:cubicBezTo>
                      <a:pt x="4" y="123"/>
                      <a:pt x="0" y="108"/>
                      <a:pt x="0" y="8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3" y="0"/>
                      <a:pt x="33" y="0"/>
                      <a:pt x="33" y="0"/>
                    </a:cubicBezTo>
                    <a:cubicBezTo>
                      <a:pt x="33" y="84"/>
                      <a:pt x="33" y="84"/>
                      <a:pt x="33" y="84"/>
                    </a:cubicBezTo>
                    <a:cubicBezTo>
                      <a:pt x="33" y="90"/>
                      <a:pt x="33" y="96"/>
                      <a:pt x="35" y="101"/>
                    </a:cubicBezTo>
                    <a:cubicBezTo>
                      <a:pt x="36" y="106"/>
                      <a:pt x="38" y="110"/>
                      <a:pt x="41" y="113"/>
                    </a:cubicBezTo>
                    <a:cubicBezTo>
                      <a:pt x="44" y="116"/>
                      <a:pt x="47" y="118"/>
                      <a:pt x="51" y="119"/>
                    </a:cubicBezTo>
                    <a:cubicBezTo>
                      <a:pt x="54" y="120"/>
                      <a:pt x="58" y="121"/>
                      <a:pt x="63" y="121"/>
                    </a:cubicBezTo>
                    <a:cubicBezTo>
                      <a:pt x="67" y="121"/>
                      <a:pt x="71" y="120"/>
                      <a:pt x="75" y="119"/>
                    </a:cubicBezTo>
                    <a:cubicBezTo>
                      <a:pt x="79" y="117"/>
                      <a:pt x="83" y="115"/>
                      <a:pt x="86" y="111"/>
                    </a:cubicBezTo>
                    <a:cubicBezTo>
                      <a:pt x="89" y="108"/>
                      <a:pt x="91" y="104"/>
                      <a:pt x="93" y="100"/>
                    </a:cubicBezTo>
                    <a:cubicBezTo>
                      <a:pt x="94" y="95"/>
                      <a:pt x="95" y="89"/>
                      <a:pt x="95" y="84"/>
                    </a:cubicBezTo>
                    <a:cubicBezTo>
                      <a:pt x="95" y="0"/>
                      <a:pt x="95" y="0"/>
                      <a:pt x="95" y="0"/>
                    </a:cubicBezTo>
                    <a:cubicBezTo>
                      <a:pt x="128" y="0"/>
                      <a:pt x="128" y="0"/>
                      <a:pt x="128" y="0"/>
                    </a:cubicBezTo>
                    <a:cubicBezTo>
                      <a:pt x="128" y="144"/>
                      <a:pt x="128" y="144"/>
                      <a:pt x="128" y="144"/>
                    </a:cubicBezTo>
                    <a:lnTo>
                      <a:pt x="95" y="14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81" name="Freeform 22">
                <a:extLst>
                  <a:ext uri="{FF2B5EF4-FFF2-40B4-BE49-F238E27FC236}">
                    <a16:creationId xmlns:a16="http://schemas.microsoft.com/office/drawing/2014/main" id="{AFAB51AF-D718-443C-967A-AEFD2910001B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11749418" y="6194270"/>
                <a:ext cx="70517" cy="246255"/>
              </a:xfrm>
              <a:custGeom>
                <a:avLst/>
                <a:gdLst/>
                <a:ahLst/>
                <a:cxnLst>
                  <a:cxn ang="0">
                    <a:pos x="74" y="238"/>
                  </a:cxn>
                  <a:cxn ang="0">
                    <a:pos x="63" y="261"/>
                  </a:cxn>
                  <a:cxn ang="0">
                    <a:pos x="45" y="276"/>
                  </a:cxn>
                  <a:cxn ang="0">
                    <a:pos x="19" y="282"/>
                  </a:cxn>
                  <a:cxn ang="0">
                    <a:pos x="14" y="281"/>
                  </a:cxn>
                  <a:cxn ang="0">
                    <a:pos x="9" y="280"/>
                  </a:cxn>
                  <a:cxn ang="0">
                    <a:pos x="4" y="279"/>
                  </a:cxn>
                  <a:cxn ang="0">
                    <a:pos x="0" y="278"/>
                  </a:cxn>
                  <a:cxn ang="0">
                    <a:pos x="0" y="250"/>
                  </a:cxn>
                  <a:cxn ang="0">
                    <a:pos x="9" y="254"/>
                  </a:cxn>
                  <a:cxn ang="0">
                    <a:pos x="18" y="255"/>
                  </a:cxn>
                  <a:cxn ang="0">
                    <a:pos x="28" y="253"/>
                  </a:cxn>
                  <a:cxn ang="0">
                    <a:pos x="37" y="246"/>
                  </a:cxn>
                  <a:cxn ang="0">
                    <a:pos x="43" y="232"/>
                  </a:cxn>
                  <a:cxn ang="0">
                    <a:pos x="45" y="213"/>
                  </a:cxn>
                  <a:cxn ang="0">
                    <a:pos x="45" y="70"/>
                  </a:cxn>
                  <a:cxn ang="0">
                    <a:pos x="77" y="70"/>
                  </a:cxn>
                  <a:cxn ang="0">
                    <a:pos x="77" y="209"/>
                  </a:cxn>
                  <a:cxn ang="0">
                    <a:pos x="74" y="238"/>
                  </a:cxn>
                  <a:cxn ang="0">
                    <a:pos x="81" y="20"/>
                  </a:cxn>
                  <a:cxn ang="0">
                    <a:pos x="80" y="27"/>
                  </a:cxn>
                  <a:cxn ang="0">
                    <a:pos x="76" y="33"/>
                  </a:cxn>
                  <a:cxn ang="0">
                    <a:pos x="69" y="37"/>
                  </a:cxn>
                  <a:cxn ang="0">
                    <a:pos x="61" y="38"/>
                  </a:cxn>
                  <a:cxn ang="0">
                    <a:pos x="53" y="37"/>
                  </a:cxn>
                  <a:cxn ang="0">
                    <a:pos x="47" y="33"/>
                  </a:cxn>
                  <a:cxn ang="0">
                    <a:pos x="43" y="27"/>
                  </a:cxn>
                  <a:cxn ang="0">
                    <a:pos x="42" y="20"/>
                  </a:cxn>
                  <a:cxn ang="0">
                    <a:pos x="43" y="12"/>
                  </a:cxn>
                  <a:cxn ang="0">
                    <a:pos x="47" y="6"/>
                  </a:cxn>
                  <a:cxn ang="0">
                    <a:pos x="54" y="2"/>
                  </a:cxn>
                  <a:cxn ang="0">
                    <a:pos x="61" y="0"/>
                  </a:cxn>
                  <a:cxn ang="0">
                    <a:pos x="69" y="2"/>
                  </a:cxn>
                  <a:cxn ang="0">
                    <a:pos x="76" y="6"/>
                  </a:cxn>
                  <a:cxn ang="0">
                    <a:pos x="80" y="12"/>
                  </a:cxn>
                  <a:cxn ang="0">
                    <a:pos x="81" y="20"/>
                  </a:cxn>
                </a:cxnLst>
                <a:rect l="0" t="0" r="r" b="b"/>
                <a:pathLst>
                  <a:path w="81" h="282">
                    <a:moveTo>
                      <a:pt x="74" y="238"/>
                    </a:moveTo>
                    <a:cubicBezTo>
                      <a:pt x="71" y="247"/>
                      <a:pt x="68" y="255"/>
                      <a:pt x="63" y="261"/>
                    </a:cubicBezTo>
                    <a:cubicBezTo>
                      <a:pt x="58" y="268"/>
                      <a:pt x="52" y="273"/>
                      <a:pt x="45" y="276"/>
                    </a:cubicBezTo>
                    <a:cubicBezTo>
                      <a:pt x="37" y="280"/>
                      <a:pt x="29" y="282"/>
                      <a:pt x="19" y="282"/>
                    </a:cubicBezTo>
                    <a:cubicBezTo>
                      <a:pt x="18" y="282"/>
                      <a:pt x="16" y="282"/>
                      <a:pt x="14" y="281"/>
                    </a:cubicBezTo>
                    <a:cubicBezTo>
                      <a:pt x="12" y="281"/>
                      <a:pt x="11" y="281"/>
                      <a:pt x="9" y="280"/>
                    </a:cubicBezTo>
                    <a:cubicBezTo>
                      <a:pt x="7" y="280"/>
                      <a:pt x="6" y="280"/>
                      <a:pt x="4" y="279"/>
                    </a:cubicBezTo>
                    <a:cubicBezTo>
                      <a:pt x="2" y="279"/>
                      <a:pt x="1" y="278"/>
                      <a:pt x="0" y="278"/>
                    </a:cubicBezTo>
                    <a:cubicBezTo>
                      <a:pt x="0" y="250"/>
                      <a:pt x="0" y="250"/>
                      <a:pt x="0" y="250"/>
                    </a:cubicBezTo>
                    <a:cubicBezTo>
                      <a:pt x="2" y="251"/>
                      <a:pt x="5" y="252"/>
                      <a:pt x="9" y="254"/>
                    </a:cubicBezTo>
                    <a:cubicBezTo>
                      <a:pt x="12" y="255"/>
                      <a:pt x="15" y="255"/>
                      <a:pt x="18" y="255"/>
                    </a:cubicBezTo>
                    <a:cubicBezTo>
                      <a:pt x="22" y="255"/>
                      <a:pt x="25" y="255"/>
                      <a:pt x="28" y="253"/>
                    </a:cubicBezTo>
                    <a:cubicBezTo>
                      <a:pt x="32" y="251"/>
                      <a:pt x="34" y="249"/>
                      <a:pt x="37" y="246"/>
                    </a:cubicBezTo>
                    <a:cubicBezTo>
                      <a:pt x="39" y="242"/>
                      <a:pt x="41" y="238"/>
                      <a:pt x="43" y="232"/>
                    </a:cubicBezTo>
                    <a:cubicBezTo>
                      <a:pt x="44" y="227"/>
                      <a:pt x="45" y="220"/>
                      <a:pt x="45" y="213"/>
                    </a:cubicBezTo>
                    <a:cubicBezTo>
                      <a:pt x="45" y="70"/>
                      <a:pt x="45" y="70"/>
                      <a:pt x="45" y="70"/>
                    </a:cubicBezTo>
                    <a:cubicBezTo>
                      <a:pt x="77" y="70"/>
                      <a:pt x="77" y="70"/>
                      <a:pt x="77" y="70"/>
                    </a:cubicBezTo>
                    <a:cubicBezTo>
                      <a:pt x="77" y="209"/>
                      <a:pt x="77" y="209"/>
                      <a:pt x="77" y="209"/>
                    </a:cubicBezTo>
                    <a:cubicBezTo>
                      <a:pt x="77" y="220"/>
                      <a:pt x="76" y="229"/>
                      <a:pt x="74" y="238"/>
                    </a:cubicBezTo>
                    <a:close/>
                    <a:moveTo>
                      <a:pt x="81" y="20"/>
                    </a:moveTo>
                    <a:cubicBezTo>
                      <a:pt x="81" y="22"/>
                      <a:pt x="81" y="24"/>
                      <a:pt x="80" y="27"/>
                    </a:cubicBezTo>
                    <a:cubicBezTo>
                      <a:pt x="79" y="29"/>
                      <a:pt x="77" y="31"/>
                      <a:pt x="76" y="33"/>
                    </a:cubicBezTo>
                    <a:cubicBezTo>
                      <a:pt x="74" y="34"/>
                      <a:pt x="72" y="36"/>
                      <a:pt x="69" y="37"/>
                    </a:cubicBezTo>
                    <a:cubicBezTo>
                      <a:pt x="67" y="38"/>
                      <a:pt x="64" y="38"/>
                      <a:pt x="61" y="38"/>
                    </a:cubicBezTo>
                    <a:cubicBezTo>
                      <a:pt x="59" y="38"/>
                      <a:pt x="56" y="38"/>
                      <a:pt x="53" y="37"/>
                    </a:cubicBezTo>
                    <a:cubicBezTo>
                      <a:pt x="51" y="36"/>
                      <a:pt x="49" y="34"/>
                      <a:pt x="47" y="33"/>
                    </a:cubicBezTo>
                    <a:cubicBezTo>
                      <a:pt x="45" y="31"/>
                      <a:pt x="44" y="29"/>
                      <a:pt x="43" y="27"/>
                    </a:cubicBezTo>
                    <a:cubicBezTo>
                      <a:pt x="42" y="24"/>
                      <a:pt x="42" y="22"/>
                      <a:pt x="42" y="20"/>
                    </a:cubicBezTo>
                    <a:cubicBezTo>
                      <a:pt x="42" y="17"/>
                      <a:pt x="42" y="14"/>
                      <a:pt x="43" y="12"/>
                    </a:cubicBezTo>
                    <a:cubicBezTo>
                      <a:pt x="44" y="10"/>
                      <a:pt x="46" y="8"/>
                      <a:pt x="47" y="6"/>
                    </a:cubicBezTo>
                    <a:cubicBezTo>
                      <a:pt x="49" y="4"/>
                      <a:pt x="51" y="3"/>
                      <a:pt x="54" y="2"/>
                    </a:cubicBezTo>
                    <a:cubicBezTo>
                      <a:pt x="56" y="1"/>
                      <a:pt x="59" y="0"/>
                      <a:pt x="61" y="0"/>
                    </a:cubicBezTo>
                    <a:cubicBezTo>
                      <a:pt x="64" y="0"/>
                      <a:pt x="67" y="1"/>
                      <a:pt x="69" y="2"/>
                    </a:cubicBezTo>
                    <a:cubicBezTo>
                      <a:pt x="72" y="3"/>
                      <a:pt x="74" y="4"/>
                      <a:pt x="76" y="6"/>
                    </a:cubicBezTo>
                    <a:cubicBezTo>
                      <a:pt x="77" y="8"/>
                      <a:pt x="79" y="10"/>
                      <a:pt x="80" y="12"/>
                    </a:cubicBezTo>
                    <a:cubicBezTo>
                      <a:pt x="81" y="14"/>
                      <a:pt x="81" y="17"/>
                      <a:pt x="81" y="2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82" name="Freeform 23">
                <a:extLst>
                  <a:ext uri="{FF2B5EF4-FFF2-40B4-BE49-F238E27FC236}">
                    <a16:creationId xmlns:a16="http://schemas.microsoft.com/office/drawing/2014/main" id="{04E28437-54ED-44DD-90CF-2690874F8EEC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11846886" y="6194270"/>
                <a:ext cx="35074" cy="186814"/>
              </a:xfrm>
              <a:custGeom>
                <a:avLst/>
                <a:gdLst/>
                <a:ahLst/>
                <a:cxnLst>
                  <a:cxn ang="0">
                    <a:pos x="40" y="20"/>
                  </a:cxn>
                  <a:cxn ang="0">
                    <a:pos x="38" y="27"/>
                  </a:cxn>
                  <a:cxn ang="0">
                    <a:pos x="34" y="33"/>
                  </a:cxn>
                  <a:cxn ang="0">
                    <a:pos x="28" y="37"/>
                  </a:cxn>
                  <a:cxn ang="0">
                    <a:pos x="20" y="38"/>
                  </a:cxn>
                  <a:cxn ang="0">
                    <a:pos x="12" y="37"/>
                  </a:cxn>
                  <a:cxn ang="0">
                    <a:pos x="6" y="33"/>
                  </a:cxn>
                  <a:cxn ang="0">
                    <a:pos x="2" y="27"/>
                  </a:cxn>
                  <a:cxn ang="0">
                    <a:pos x="0" y="20"/>
                  </a:cxn>
                  <a:cxn ang="0">
                    <a:pos x="2" y="12"/>
                  </a:cxn>
                  <a:cxn ang="0">
                    <a:pos x="6" y="6"/>
                  </a:cxn>
                  <a:cxn ang="0">
                    <a:pos x="12" y="2"/>
                  </a:cxn>
                  <a:cxn ang="0">
                    <a:pos x="20" y="0"/>
                  </a:cxn>
                  <a:cxn ang="0">
                    <a:pos x="28" y="2"/>
                  </a:cxn>
                  <a:cxn ang="0">
                    <a:pos x="34" y="6"/>
                  </a:cxn>
                  <a:cxn ang="0">
                    <a:pos x="38" y="12"/>
                  </a:cxn>
                  <a:cxn ang="0">
                    <a:pos x="40" y="20"/>
                  </a:cxn>
                  <a:cxn ang="0">
                    <a:pos x="3" y="214"/>
                  </a:cxn>
                  <a:cxn ang="0">
                    <a:pos x="3" y="70"/>
                  </a:cxn>
                  <a:cxn ang="0">
                    <a:pos x="36" y="70"/>
                  </a:cxn>
                  <a:cxn ang="0">
                    <a:pos x="36" y="214"/>
                  </a:cxn>
                  <a:cxn ang="0">
                    <a:pos x="3" y="214"/>
                  </a:cxn>
                </a:cxnLst>
                <a:rect l="0" t="0" r="r" b="b"/>
                <a:pathLst>
                  <a:path w="40" h="214">
                    <a:moveTo>
                      <a:pt x="40" y="20"/>
                    </a:moveTo>
                    <a:cubicBezTo>
                      <a:pt x="40" y="22"/>
                      <a:pt x="39" y="24"/>
                      <a:pt x="38" y="27"/>
                    </a:cubicBezTo>
                    <a:cubicBezTo>
                      <a:pt x="37" y="29"/>
                      <a:pt x="36" y="31"/>
                      <a:pt x="34" y="33"/>
                    </a:cubicBezTo>
                    <a:cubicBezTo>
                      <a:pt x="32" y="34"/>
                      <a:pt x="30" y="36"/>
                      <a:pt x="28" y="37"/>
                    </a:cubicBezTo>
                    <a:cubicBezTo>
                      <a:pt x="25" y="38"/>
                      <a:pt x="23" y="38"/>
                      <a:pt x="20" y="38"/>
                    </a:cubicBezTo>
                    <a:cubicBezTo>
                      <a:pt x="17" y="38"/>
                      <a:pt x="14" y="38"/>
                      <a:pt x="12" y="37"/>
                    </a:cubicBezTo>
                    <a:cubicBezTo>
                      <a:pt x="10" y="36"/>
                      <a:pt x="7" y="34"/>
                      <a:pt x="6" y="33"/>
                    </a:cubicBezTo>
                    <a:cubicBezTo>
                      <a:pt x="4" y="31"/>
                      <a:pt x="3" y="29"/>
                      <a:pt x="2" y="27"/>
                    </a:cubicBezTo>
                    <a:cubicBezTo>
                      <a:pt x="1" y="24"/>
                      <a:pt x="0" y="22"/>
                      <a:pt x="0" y="20"/>
                    </a:cubicBezTo>
                    <a:cubicBezTo>
                      <a:pt x="0" y="17"/>
                      <a:pt x="1" y="14"/>
                      <a:pt x="2" y="12"/>
                    </a:cubicBezTo>
                    <a:cubicBezTo>
                      <a:pt x="3" y="10"/>
                      <a:pt x="4" y="8"/>
                      <a:pt x="6" y="6"/>
                    </a:cubicBezTo>
                    <a:cubicBezTo>
                      <a:pt x="8" y="4"/>
                      <a:pt x="10" y="3"/>
                      <a:pt x="12" y="2"/>
                    </a:cubicBezTo>
                    <a:cubicBezTo>
                      <a:pt x="14" y="1"/>
                      <a:pt x="17" y="0"/>
                      <a:pt x="20" y="0"/>
                    </a:cubicBezTo>
                    <a:cubicBezTo>
                      <a:pt x="23" y="0"/>
                      <a:pt x="25" y="1"/>
                      <a:pt x="28" y="2"/>
                    </a:cubicBezTo>
                    <a:cubicBezTo>
                      <a:pt x="30" y="3"/>
                      <a:pt x="32" y="4"/>
                      <a:pt x="34" y="6"/>
                    </a:cubicBezTo>
                    <a:cubicBezTo>
                      <a:pt x="36" y="8"/>
                      <a:pt x="37" y="10"/>
                      <a:pt x="38" y="12"/>
                    </a:cubicBezTo>
                    <a:cubicBezTo>
                      <a:pt x="39" y="14"/>
                      <a:pt x="40" y="17"/>
                      <a:pt x="40" y="20"/>
                    </a:cubicBezTo>
                    <a:close/>
                    <a:moveTo>
                      <a:pt x="3" y="214"/>
                    </a:moveTo>
                    <a:cubicBezTo>
                      <a:pt x="3" y="70"/>
                      <a:pt x="3" y="70"/>
                      <a:pt x="3" y="70"/>
                    </a:cubicBezTo>
                    <a:cubicBezTo>
                      <a:pt x="36" y="70"/>
                      <a:pt x="36" y="70"/>
                      <a:pt x="36" y="70"/>
                    </a:cubicBezTo>
                    <a:cubicBezTo>
                      <a:pt x="36" y="214"/>
                      <a:pt x="36" y="214"/>
                      <a:pt x="36" y="214"/>
                    </a:cubicBezTo>
                    <a:lnTo>
                      <a:pt x="3" y="21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7D476059-AC55-4223-97B4-42865362FCCC}"/>
                </a:ext>
              </a:extLst>
            </p:cNvPr>
            <p:cNvGrpSpPr/>
            <p:nvPr/>
          </p:nvGrpSpPr>
          <p:grpSpPr bwMode="black">
            <a:xfrm>
              <a:off x="4812020" y="5206181"/>
              <a:ext cx="838328" cy="251295"/>
              <a:chOff x="1471737" y="6192453"/>
              <a:chExt cx="841520" cy="260991"/>
            </a:xfrm>
            <a:grpFill/>
            <a:effectLst/>
          </p:grpSpPr>
          <p:sp>
            <p:nvSpPr>
              <p:cNvPr id="70" name="Freeform 20">
                <a:extLst>
                  <a:ext uri="{FF2B5EF4-FFF2-40B4-BE49-F238E27FC236}">
                    <a16:creationId xmlns:a16="http://schemas.microsoft.com/office/drawing/2014/main" id="{2BB2D645-43A5-4000-A5B7-3667FC203018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1471737" y="6192453"/>
                <a:ext cx="132645" cy="207734"/>
              </a:xfrm>
              <a:custGeom>
                <a:avLst/>
                <a:gdLst/>
                <a:ahLst/>
                <a:cxnLst>
                  <a:cxn ang="0">
                    <a:pos x="170" y="163"/>
                  </a:cxn>
                  <a:cxn ang="0">
                    <a:pos x="162" y="205"/>
                  </a:cxn>
                  <a:cxn ang="0">
                    <a:pos x="140" y="238"/>
                  </a:cxn>
                  <a:cxn ang="0">
                    <a:pos x="105" y="259"/>
                  </a:cxn>
                  <a:cxn ang="0">
                    <a:pos x="60" y="266"/>
                  </a:cxn>
                  <a:cxn ang="0">
                    <a:pos x="0" y="266"/>
                  </a:cxn>
                  <a:cxn ang="0">
                    <a:pos x="0" y="65"/>
                  </a:cxn>
                  <a:cxn ang="0">
                    <a:pos x="62" y="65"/>
                  </a:cxn>
                  <a:cxn ang="0">
                    <a:pos x="143" y="90"/>
                  </a:cxn>
                  <a:cxn ang="0">
                    <a:pos x="170" y="163"/>
                  </a:cxn>
                  <a:cxn ang="0">
                    <a:pos x="84" y="46"/>
                  </a:cxn>
                  <a:cxn ang="0">
                    <a:pos x="56" y="46"/>
                  </a:cxn>
                  <a:cxn ang="0">
                    <a:pos x="25" y="0"/>
                  </a:cxn>
                  <a:cxn ang="0">
                    <a:pos x="46" y="0"/>
                  </a:cxn>
                  <a:cxn ang="0">
                    <a:pos x="70" y="30"/>
                  </a:cxn>
                  <a:cxn ang="0">
                    <a:pos x="92" y="0"/>
                  </a:cxn>
                  <a:cxn ang="0">
                    <a:pos x="114" y="0"/>
                  </a:cxn>
                  <a:cxn ang="0">
                    <a:pos x="84" y="46"/>
                  </a:cxn>
                  <a:cxn ang="0">
                    <a:pos x="134" y="164"/>
                  </a:cxn>
                  <a:cxn ang="0">
                    <a:pos x="129" y="134"/>
                  </a:cxn>
                  <a:cxn ang="0">
                    <a:pos x="115" y="112"/>
                  </a:cxn>
                  <a:cxn ang="0">
                    <a:pos x="92" y="98"/>
                  </a:cxn>
                  <a:cxn ang="0">
                    <a:pos x="60" y="94"/>
                  </a:cxn>
                  <a:cxn ang="0">
                    <a:pos x="33" y="94"/>
                  </a:cxn>
                  <a:cxn ang="0">
                    <a:pos x="33" y="237"/>
                  </a:cxn>
                  <a:cxn ang="0">
                    <a:pos x="60" y="237"/>
                  </a:cxn>
                  <a:cxn ang="0">
                    <a:pos x="92" y="232"/>
                  </a:cxn>
                  <a:cxn ang="0">
                    <a:pos x="115" y="217"/>
                  </a:cxn>
                  <a:cxn ang="0">
                    <a:pos x="129" y="194"/>
                  </a:cxn>
                  <a:cxn ang="0">
                    <a:pos x="134" y="164"/>
                  </a:cxn>
                </a:cxnLst>
                <a:rect l="0" t="0" r="r" b="b"/>
                <a:pathLst>
                  <a:path w="170" h="266">
                    <a:moveTo>
                      <a:pt x="170" y="163"/>
                    </a:moveTo>
                    <a:cubicBezTo>
                      <a:pt x="170" y="178"/>
                      <a:pt x="167" y="193"/>
                      <a:pt x="162" y="205"/>
                    </a:cubicBezTo>
                    <a:cubicBezTo>
                      <a:pt x="157" y="218"/>
                      <a:pt x="149" y="229"/>
                      <a:pt x="140" y="238"/>
                    </a:cubicBezTo>
                    <a:cubicBezTo>
                      <a:pt x="130" y="247"/>
                      <a:pt x="119" y="254"/>
                      <a:pt x="105" y="259"/>
                    </a:cubicBezTo>
                    <a:cubicBezTo>
                      <a:pt x="92" y="264"/>
                      <a:pt x="77" y="266"/>
                      <a:pt x="60" y="266"/>
                    </a:cubicBezTo>
                    <a:cubicBezTo>
                      <a:pt x="0" y="266"/>
                      <a:pt x="0" y="266"/>
                      <a:pt x="0" y="266"/>
                    </a:cubicBezTo>
                    <a:cubicBezTo>
                      <a:pt x="0" y="65"/>
                      <a:pt x="0" y="65"/>
                      <a:pt x="0" y="65"/>
                    </a:cubicBezTo>
                    <a:cubicBezTo>
                      <a:pt x="62" y="65"/>
                      <a:pt x="62" y="65"/>
                      <a:pt x="62" y="65"/>
                    </a:cubicBezTo>
                    <a:cubicBezTo>
                      <a:pt x="98" y="65"/>
                      <a:pt x="125" y="73"/>
                      <a:pt x="143" y="90"/>
                    </a:cubicBezTo>
                    <a:cubicBezTo>
                      <a:pt x="161" y="106"/>
                      <a:pt x="170" y="131"/>
                      <a:pt x="170" y="163"/>
                    </a:cubicBezTo>
                    <a:close/>
                    <a:moveTo>
                      <a:pt x="84" y="46"/>
                    </a:moveTo>
                    <a:cubicBezTo>
                      <a:pt x="56" y="46"/>
                      <a:pt x="56" y="46"/>
                      <a:pt x="56" y="46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70" y="30"/>
                      <a:pt x="70" y="30"/>
                      <a:pt x="70" y="30"/>
                    </a:cubicBezTo>
                    <a:cubicBezTo>
                      <a:pt x="92" y="0"/>
                      <a:pt x="92" y="0"/>
                      <a:pt x="92" y="0"/>
                    </a:cubicBezTo>
                    <a:cubicBezTo>
                      <a:pt x="114" y="0"/>
                      <a:pt x="114" y="0"/>
                      <a:pt x="114" y="0"/>
                    </a:cubicBezTo>
                    <a:lnTo>
                      <a:pt x="84" y="46"/>
                    </a:lnTo>
                    <a:close/>
                    <a:moveTo>
                      <a:pt x="134" y="164"/>
                    </a:moveTo>
                    <a:cubicBezTo>
                      <a:pt x="134" y="152"/>
                      <a:pt x="133" y="142"/>
                      <a:pt x="129" y="134"/>
                    </a:cubicBezTo>
                    <a:cubicBezTo>
                      <a:pt x="126" y="125"/>
                      <a:pt x="122" y="118"/>
                      <a:pt x="115" y="112"/>
                    </a:cubicBezTo>
                    <a:cubicBezTo>
                      <a:pt x="109" y="106"/>
                      <a:pt x="101" y="101"/>
                      <a:pt x="92" y="98"/>
                    </a:cubicBezTo>
                    <a:cubicBezTo>
                      <a:pt x="83" y="95"/>
                      <a:pt x="72" y="94"/>
                      <a:pt x="60" y="94"/>
                    </a:cubicBezTo>
                    <a:cubicBezTo>
                      <a:pt x="33" y="94"/>
                      <a:pt x="33" y="94"/>
                      <a:pt x="33" y="94"/>
                    </a:cubicBezTo>
                    <a:cubicBezTo>
                      <a:pt x="33" y="237"/>
                      <a:pt x="33" y="237"/>
                      <a:pt x="33" y="237"/>
                    </a:cubicBezTo>
                    <a:cubicBezTo>
                      <a:pt x="60" y="237"/>
                      <a:pt x="60" y="237"/>
                      <a:pt x="60" y="237"/>
                    </a:cubicBezTo>
                    <a:cubicBezTo>
                      <a:pt x="72" y="237"/>
                      <a:pt x="83" y="236"/>
                      <a:pt x="92" y="232"/>
                    </a:cubicBezTo>
                    <a:cubicBezTo>
                      <a:pt x="101" y="229"/>
                      <a:pt x="109" y="224"/>
                      <a:pt x="115" y="217"/>
                    </a:cubicBezTo>
                    <a:cubicBezTo>
                      <a:pt x="121" y="211"/>
                      <a:pt x="126" y="203"/>
                      <a:pt x="129" y="194"/>
                    </a:cubicBezTo>
                    <a:cubicBezTo>
                      <a:pt x="133" y="185"/>
                      <a:pt x="134" y="175"/>
                      <a:pt x="134" y="16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71" name="Freeform 21">
                <a:extLst>
                  <a:ext uri="{FF2B5EF4-FFF2-40B4-BE49-F238E27FC236}">
                    <a16:creationId xmlns:a16="http://schemas.microsoft.com/office/drawing/2014/main" id="{3F171050-3AD5-4D65-BD6D-432C2E46F929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1616291" y="6285404"/>
                <a:ext cx="94274" cy="117760"/>
              </a:xfrm>
              <a:custGeom>
                <a:avLst/>
                <a:gdLst/>
                <a:ahLst/>
                <a:cxnLst>
                  <a:cxn ang="0">
                    <a:pos x="89" y="147"/>
                  </a:cxn>
                  <a:cxn ang="0">
                    <a:pos x="89" y="127"/>
                  </a:cxn>
                  <a:cxn ang="0">
                    <a:pos x="88" y="127"/>
                  </a:cxn>
                  <a:cxn ang="0">
                    <a:pos x="70" y="145"/>
                  </a:cxn>
                  <a:cxn ang="0">
                    <a:pos x="46" y="151"/>
                  </a:cxn>
                  <a:cxn ang="0">
                    <a:pos x="26" y="148"/>
                  </a:cxn>
                  <a:cxn ang="0">
                    <a:pos x="12" y="139"/>
                  </a:cxn>
                  <a:cxn ang="0">
                    <a:pos x="3" y="125"/>
                  </a:cxn>
                  <a:cxn ang="0">
                    <a:pos x="0" y="108"/>
                  </a:cxn>
                  <a:cxn ang="0">
                    <a:pos x="3" y="91"/>
                  </a:cxn>
                  <a:cxn ang="0">
                    <a:pos x="11" y="76"/>
                  </a:cxn>
                  <a:cxn ang="0">
                    <a:pos x="26" y="66"/>
                  </a:cxn>
                  <a:cxn ang="0">
                    <a:pos x="47" y="60"/>
                  </a:cxn>
                  <a:cxn ang="0">
                    <a:pos x="89" y="55"/>
                  </a:cxn>
                  <a:cxn ang="0">
                    <a:pos x="82" y="32"/>
                  </a:cxn>
                  <a:cxn ang="0">
                    <a:pos x="62" y="25"/>
                  </a:cxn>
                  <a:cxn ang="0">
                    <a:pos x="36" y="30"/>
                  </a:cxn>
                  <a:cxn ang="0">
                    <a:pos x="14" y="41"/>
                  </a:cxn>
                  <a:cxn ang="0">
                    <a:pos x="14" y="13"/>
                  </a:cxn>
                  <a:cxn ang="0">
                    <a:pos x="23" y="8"/>
                  </a:cxn>
                  <a:cxn ang="0">
                    <a:pos x="35" y="4"/>
                  </a:cxn>
                  <a:cxn ang="0">
                    <a:pos x="50" y="1"/>
                  </a:cxn>
                  <a:cxn ang="0">
                    <a:pos x="65" y="0"/>
                  </a:cxn>
                  <a:cxn ang="0">
                    <a:pos x="90" y="4"/>
                  </a:cxn>
                  <a:cxn ang="0">
                    <a:pos x="107" y="15"/>
                  </a:cxn>
                  <a:cxn ang="0">
                    <a:pos x="117" y="32"/>
                  </a:cxn>
                  <a:cxn ang="0">
                    <a:pos x="121" y="56"/>
                  </a:cxn>
                  <a:cxn ang="0">
                    <a:pos x="121" y="147"/>
                  </a:cxn>
                  <a:cxn ang="0">
                    <a:pos x="89" y="147"/>
                  </a:cxn>
                  <a:cxn ang="0">
                    <a:pos x="58" y="81"/>
                  </a:cxn>
                  <a:cxn ang="0">
                    <a:pos x="45" y="84"/>
                  </a:cxn>
                  <a:cxn ang="0">
                    <a:pos x="37" y="89"/>
                  </a:cxn>
                  <a:cxn ang="0">
                    <a:pos x="33" y="96"/>
                  </a:cxn>
                  <a:cxn ang="0">
                    <a:pos x="32" y="105"/>
                  </a:cxn>
                  <a:cxn ang="0">
                    <a:pos x="33" y="113"/>
                  </a:cxn>
                  <a:cxn ang="0">
                    <a:pos x="38" y="119"/>
                  </a:cxn>
                  <a:cxn ang="0">
                    <a:pos x="46" y="123"/>
                  </a:cxn>
                  <a:cxn ang="0">
                    <a:pos x="56" y="125"/>
                  </a:cxn>
                  <a:cxn ang="0">
                    <a:pos x="69" y="122"/>
                  </a:cxn>
                  <a:cxn ang="0">
                    <a:pos x="80" y="115"/>
                  </a:cxn>
                  <a:cxn ang="0">
                    <a:pos x="87" y="104"/>
                  </a:cxn>
                  <a:cxn ang="0">
                    <a:pos x="89" y="90"/>
                  </a:cxn>
                  <a:cxn ang="0">
                    <a:pos x="89" y="77"/>
                  </a:cxn>
                  <a:cxn ang="0">
                    <a:pos x="58" y="81"/>
                  </a:cxn>
                </a:cxnLst>
                <a:rect l="0" t="0" r="r" b="b"/>
                <a:pathLst>
                  <a:path w="121" h="151">
                    <a:moveTo>
                      <a:pt x="89" y="147"/>
                    </a:moveTo>
                    <a:cubicBezTo>
                      <a:pt x="89" y="127"/>
                      <a:pt x="89" y="127"/>
                      <a:pt x="89" y="127"/>
                    </a:cubicBezTo>
                    <a:cubicBezTo>
                      <a:pt x="88" y="127"/>
                      <a:pt x="88" y="127"/>
                      <a:pt x="88" y="127"/>
                    </a:cubicBezTo>
                    <a:cubicBezTo>
                      <a:pt x="83" y="135"/>
                      <a:pt x="77" y="141"/>
                      <a:pt x="70" y="145"/>
                    </a:cubicBezTo>
                    <a:cubicBezTo>
                      <a:pt x="63" y="149"/>
                      <a:pt x="55" y="151"/>
                      <a:pt x="46" y="151"/>
                    </a:cubicBezTo>
                    <a:cubicBezTo>
                      <a:pt x="38" y="151"/>
                      <a:pt x="32" y="150"/>
                      <a:pt x="26" y="148"/>
                    </a:cubicBezTo>
                    <a:cubicBezTo>
                      <a:pt x="20" y="145"/>
                      <a:pt x="16" y="142"/>
                      <a:pt x="12" y="139"/>
                    </a:cubicBezTo>
                    <a:cubicBezTo>
                      <a:pt x="8" y="135"/>
                      <a:pt x="5" y="131"/>
                      <a:pt x="3" y="125"/>
                    </a:cubicBezTo>
                    <a:cubicBezTo>
                      <a:pt x="1" y="120"/>
                      <a:pt x="0" y="114"/>
                      <a:pt x="0" y="108"/>
                    </a:cubicBezTo>
                    <a:cubicBezTo>
                      <a:pt x="0" y="102"/>
                      <a:pt x="1" y="96"/>
                      <a:pt x="3" y="91"/>
                    </a:cubicBezTo>
                    <a:cubicBezTo>
                      <a:pt x="4" y="85"/>
                      <a:pt x="7" y="81"/>
                      <a:pt x="11" y="76"/>
                    </a:cubicBezTo>
                    <a:cubicBezTo>
                      <a:pt x="15" y="72"/>
                      <a:pt x="20" y="69"/>
                      <a:pt x="26" y="66"/>
                    </a:cubicBezTo>
                    <a:cubicBezTo>
                      <a:pt x="31" y="63"/>
                      <a:pt x="39" y="61"/>
                      <a:pt x="47" y="60"/>
                    </a:cubicBezTo>
                    <a:cubicBezTo>
                      <a:pt x="89" y="55"/>
                      <a:pt x="89" y="55"/>
                      <a:pt x="89" y="55"/>
                    </a:cubicBezTo>
                    <a:cubicBezTo>
                      <a:pt x="89" y="44"/>
                      <a:pt x="87" y="37"/>
                      <a:pt x="82" y="32"/>
                    </a:cubicBezTo>
                    <a:cubicBezTo>
                      <a:pt x="77" y="28"/>
                      <a:pt x="70" y="25"/>
                      <a:pt x="62" y="25"/>
                    </a:cubicBezTo>
                    <a:cubicBezTo>
                      <a:pt x="53" y="25"/>
                      <a:pt x="44" y="27"/>
                      <a:pt x="36" y="30"/>
                    </a:cubicBezTo>
                    <a:cubicBezTo>
                      <a:pt x="28" y="33"/>
                      <a:pt x="20" y="36"/>
                      <a:pt x="14" y="41"/>
                    </a:cubicBezTo>
                    <a:cubicBezTo>
                      <a:pt x="14" y="13"/>
                      <a:pt x="14" y="13"/>
                      <a:pt x="14" y="13"/>
                    </a:cubicBezTo>
                    <a:cubicBezTo>
                      <a:pt x="16" y="11"/>
                      <a:pt x="19" y="10"/>
                      <a:pt x="23" y="8"/>
                    </a:cubicBezTo>
                    <a:cubicBezTo>
                      <a:pt x="26" y="7"/>
                      <a:pt x="31" y="6"/>
                      <a:pt x="35" y="4"/>
                    </a:cubicBezTo>
                    <a:cubicBezTo>
                      <a:pt x="40" y="3"/>
                      <a:pt x="45" y="2"/>
                      <a:pt x="50" y="1"/>
                    </a:cubicBezTo>
                    <a:cubicBezTo>
                      <a:pt x="55" y="0"/>
                      <a:pt x="60" y="0"/>
                      <a:pt x="65" y="0"/>
                    </a:cubicBezTo>
                    <a:cubicBezTo>
                      <a:pt x="75" y="0"/>
                      <a:pt x="83" y="1"/>
                      <a:pt x="90" y="4"/>
                    </a:cubicBezTo>
                    <a:cubicBezTo>
                      <a:pt x="97" y="6"/>
                      <a:pt x="103" y="10"/>
                      <a:pt x="107" y="15"/>
                    </a:cubicBezTo>
                    <a:cubicBezTo>
                      <a:pt x="112" y="19"/>
                      <a:pt x="115" y="25"/>
                      <a:pt x="117" y="32"/>
                    </a:cubicBezTo>
                    <a:cubicBezTo>
                      <a:pt x="120" y="39"/>
                      <a:pt x="121" y="47"/>
                      <a:pt x="121" y="56"/>
                    </a:cubicBezTo>
                    <a:cubicBezTo>
                      <a:pt x="121" y="147"/>
                      <a:pt x="121" y="147"/>
                      <a:pt x="121" y="147"/>
                    </a:cubicBezTo>
                    <a:lnTo>
                      <a:pt x="89" y="147"/>
                    </a:lnTo>
                    <a:close/>
                    <a:moveTo>
                      <a:pt x="58" y="81"/>
                    </a:moveTo>
                    <a:cubicBezTo>
                      <a:pt x="53" y="82"/>
                      <a:pt x="48" y="83"/>
                      <a:pt x="45" y="84"/>
                    </a:cubicBezTo>
                    <a:cubicBezTo>
                      <a:pt x="41" y="86"/>
                      <a:pt x="39" y="87"/>
                      <a:pt x="37" y="89"/>
                    </a:cubicBezTo>
                    <a:cubicBezTo>
                      <a:pt x="35" y="91"/>
                      <a:pt x="34" y="93"/>
                      <a:pt x="33" y="96"/>
                    </a:cubicBezTo>
                    <a:cubicBezTo>
                      <a:pt x="32" y="98"/>
                      <a:pt x="32" y="101"/>
                      <a:pt x="32" y="105"/>
                    </a:cubicBezTo>
                    <a:cubicBezTo>
                      <a:pt x="32" y="108"/>
                      <a:pt x="32" y="110"/>
                      <a:pt x="33" y="113"/>
                    </a:cubicBezTo>
                    <a:cubicBezTo>
                      <a:pt x="35" y="115"/>
                      <a:pt x="36" y="117"/>
                      <a:pt x="38" y="119"/>
                    </a:cubicBezTo>
                    <a:cubicBezTo>
                      <a:pt x="40" y="121"/>
                      <a:pt x="43" y="122"/>
                      <a:pt x="46" y="123"/>
                    </a:cubicBezTo>
                    <a:cubicBezTo>
                      <a:pt x="49" y="124"/>
                      <a:pt x="52" y="125"/>
                      <a:pt x="56" y="125"/>
                    </a:cubicBezTo>
                    <a:cubicBezTo>
                      <a:pt x="61" y="125"/>
                      <a:pt x="65" y="124"/>
                      <a:pt x="69" y="122"/>
                    </a:cubicBezTo>
                    <a:cubicBezTo>
                      <a:pt x="73" y="120"/>
                      <a:pt x="77" y="118"/>
                      <a:pt x="80" y="115"/>
                    </a:cubicBezTo>
                    <a:cubicBezTo>
                      <a:pt x="83" y="112"/>
                      <a:pt x="85" y="108"/>
                      <a:pt x="87" y="104"/>
                    </a:cubicBezTo>
                    <a:cubicBezTo>
                      <a:pt x="88" y="100"/>
                      <a:pt x="89" y="95"/>
                      <a:pt x="89" y="90"/>
                    </a:cubicBezTo>
                    <a:cubicBezTo>
                      <a:pt x="89" y="77"/>
                      <a:pt x="89" y="77"/>
                      <a:pt x="89" y="77"/>
                    </a:cubicBezTo>
                    <a:lnTo>
                      <a:pt x="58" y="8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72" name="Freeform 22">
                <a:extLst>
                  <a:ext uri="{FF2B5EF4-FFF2-40B4-BE49-F238E27FC236}">
                    <a16:creationId xmlns:a16="http://schemas.microsoft.com/office/drawing/2014/main" id="{37F383F0-AA9B-48DA-BC86-E99CAF67D442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1735043" y="6233801"/>
                <a:ext cx="102875" cy="166386"/>
              </a:xfrm>
              <a:custGeom>
                <a:avLst/>
                <a:gdLst/>
                <a:ahLst/>
                <a:cxnLst>
                  <a:cxn ang="0">
                    <a:pos x="210" y="503"/>
                  </a:cxn>
                  <a:cxn ang="0">
                    <a:pos x="78" y="340"/>
                  </a:cxn>
                  <a:cxn ang="0">
                    <a:pos x="75" y="340"/>
                  </a:cxn>
                  <a:cxn ang="0">
                    <a:pos x="75" y="503"/>
                  </a:cxn>
                  <a:cxn ang="0">
                    <a:pos x="0" y="503"/>
                  </a:cxn>
                  <a:cxn ang="0">
                    <a:pos x="0" y="0"/>
                  </a:cxn>
                  <a:cxn ang="0">
                    <a:pos x="75" y="0"/>
                  </a:cxn>
                  <a:cxn ang="0">
                    <a:pos x="75" y="319"/>
                  </a:cxn>
                  <a:cxn ang="0">
                    <a:pos x="78" y="319"/>
                  </a:cxn>
                  <a:cxn ang="0">
                    <a:pos x="203" y="163"/>
                  </a:cxn>
                  <a:cxn ang="0">
                    <a:pos x="300" y="163"/>
                  </a:cxn>
                  <a:cxn ang="0">
                    <a:pos x="156" y="326"/>
                  </a:cxn>
                  <a:cxn ang="0">
                    <a:pos x="311" y="503"/>
                  </a:cxn>
                  <a:cxn ang="0">
                    <a:pos x="210" y="503"/>
                  </a:cxn>
                </a:cxnLst>
                <a:rect l="0" t="0" r="r" b="b"/>
                <a:pathLst>
                  <a:path w="311" h="503">
                    <a:moveTo>
                      <a:pt x="210" y="503"/>
                    </a:moveTo>
                    <a:lnTo>
                      <a:pt x="78" y="340"/>
                    </a:lnTo>
                    <a:lnTo>
                      <a:pt x="75" y="340"/>
                    </a:lnTo>
                    <a:lnTo>
                      <a:pt x="75" y="503"/>
                    </a:lnTo>
                    <a:lnTo>
                      <a:pt x="0" y="503"/>
                    </a:lnTo>
                    <a:lnTo>
                      <a:pt x="0" y="0"/>
                    </a:lnTo>
                    <a:lnTo>
                      <a:pt x="75" y="0"/>
                    </a:lnTo>
                    <a:lnTo>
                      <a:pt x="75" y="319"/>
                    </a:lnTo>
                    <a:lnTo>
                      <a:pt x="78" y="319"/>
                    </a:lnTo>
                    <a:lnTo>
                      <a:pt x="203" y="163"/>
                    </a:lnTo>
                    <a:lnTo>
                      <a:pt x="300" y="163"/>
                    </a:lnTo>
                    <a:lnTo>
                      <a:pt x="156" y="326"/>
                    </a:lnTo>
                    <a:lnTo>
                      <a:pt x="311" y="503"/>
                    </a:lnTo>
                    <a:lnTo>
                      <a:pt x="210" y="50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73" name="Freeform 23">
                <a:extLst>
                  <a:ext uri="{FF2B5EF4-FFF2-40B4-BE49-F238E27FC236}">
                    <a16:creationId xmlns:a16="http://schemas.microsoft.com/office/drawing/2014/main" id="{401A47ED-830F-4979-A7F2-40E26E3E76E2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1847510" y="6287720"/>
                <a:ext cx="99897" cy="115445"/>
              </a:xfrm>
              <a:custGeom>
                <a:avLst/>
                <a:gdLst/>
                <a:ahLst/>
                <a:cxnLst>
                  <a:cxn ang="0">
                    <a:pos x="95" y="144"/>
                  </a:cxn>
                  <a:cxn ang="0">
                    <a:pos x="95" y="123"/>
                  </a:cxn>
                  <a:cxn ang="0">
                    <a:pos x="95" y="123"/>
                  </a:cxn>
                  <a:cxn ang="0">
                    <a:pos x="88" y="132"/>
                  </a:cxn>
                  <a:cxn ang="0">
                    <a:pos x="78" y="140"/>
                  </a:cxn>
                  <a:cxn ang="0">
                    <a:pos x="66" y="146"/>
                  </a:cxn>
                  <a:cxn ang="0">
                    <a:pos x="51" y="148"/>
                  </a:cxn>
                  <a:cxn ang="0">
                    <a:pos x="13" y="133"/>
                  </a:cxn>
                  <a:cxn ang="0">
                    <a:pos x="0" y="88"/>
                  </a:cxn>
                  <a:cxn ang="0">
                    <a:pos x="0" y="0"/>
                  </a:cxn>
                  <a:cxn ang="0">
                    <a:pos x="33" y="0"/>
                  </a:cxn>
                  <a:cxn ang="0">
                    <a:pos x="33" y="84"/>
                  </a:cxn>
                  <a:cxn ang="0">
                    <a:pos x="35" y="101"/>
                  </a:cxn>
                  <a:cxn ang="0">
                    <a:pos x="41" y="113"/>
                  </a:cxn>
                  <a:cxn ang="0">
                    <a:pos x="50" y="119"/>
                  </a:cxn>
                  <a:cxn ang="0">
                    <a:pos x="63" y="121"/>
                  </a:cxn>
                  <a:cxn ang="0">
                    <a:pos x="75" y="119"/>
                  </a:cxn>
                  <a:cxn ang="0">
                    <a:pos x="86" y="111"/>
                  </a:cxn>
                  <a:cxn ang="0">
                    <a:pos x="93" y="100"/>
                  </a:cxn>
                  <a:cxn ang="0">
                    <a:pos x="95" y="84"/>
                  </a:cxn>
                  <a:cxn ang="0">
                    <a:pos x="95" y="0"/>
                  </a:cxn>
                  <a:cxn ang="0">
                    <a:pos x="128" y="0"/>
                  </a:cxn>
                  <a:cxn ang="0">
                    <a:pos x="128" y="144"/>
                  </a:cxn>
                  <a:cxn ang="0">
                    <a:pos x="95" y="144"/>
                  </a:cxn>
                </a:cxnLst>
                <a:rect l="0" t="0" r="r" b="b"/>
                <a:pathLst>
                  <a:path w="128" h="148">
                    <a:moveTo>
                      <a:pt x="95" y="144"/>
                    </a:moveTo>
                    <a:cubicBezTo>
                      <a:pt x="95" y="123"/>
                      <a:pt x="95" y="123"/>
                      <a:pt x="95" y="123"/>
                    </a:cubicBezTo>
                    <a:cubicBezTo>
                      <a:pt x="95" y="123"/>
                      <a:pt x="95" y="123"/>
                      <a:pt x="95" y="123"/>
                    </a:cubicBezTo>
                    <a:cubicBezTo>
                      <a:pt x="93" y="126"/>
                      <a:pt x="90" y="129"/>
                      <a:pt x="88" y="132"/>
                    </a:cubicBezTo>
                    <a:cubicBezTo>
                      <a:pt x="85" y="135"/>
                      <a:pt x="81" y="138"/>
                      <a:pt x="78" y="140"/>
                    </a:cubicBezTo>
                    <a:cubicBezTo>
                      <a:pt x="74" y="143"/>
                      <a:pt x="70" y="144"/>
                      <a:pt x="66" y="146"/>
                    </a:cubicBezTo>
                    <a:cubicBezTo>
                      <a:pt x="61" y="147"/>
                      <a:pt x="56" y="148"/>
                      <a:pt x="51" y="148"/>
                    </a:cubicBezTo>
                    <a:cubicBezTo>
                      <a:pt x="35" y="148"/>
                      <a:pt x="22" y="143"/>
                      <a:pt x="13" y="133"/>
                    </a:cubicBezTo>
                    <a:cubicBezTo>
                      <a:pt x="4" y="123"/>
                      <a:pt x="0" y="108"/>
                      <a:pt x="0" y="8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3" y="0"/>
                      <a:pt x="33" y="0"/>
                      <a:pt x="33" y="0"/>
                    </a:cubicBezTo>
                    <a:cubicBezTo>
                      <a:pt x="33" y="84"/>
                      <a:pt x="33" y="84"/>
                      <a:pt x="33" y="84"/>
                    </a:cubicBezTo>
                    <a:cubicBezTo>
                      <a:pt x="33" y="90"/>
                      <a:pt x="33" y="96"/>
                      <a:pt x="35" y="101"/>
                    </a:cubicBezTo>
                    <a:cubicBezTo>
                      <a:pt x="36" y="106"/>
                      <a:pt x="38" y="110"/>
                      <a:pt x="41" y="113"/>
                    </a:cubicBezTo>
                    <a:cubicBezTo>
                      <a:pt x="44" y="116"/>
                      <a:pt x="47" y="118"/>
                      <a:pt x="50" y="119"/>
                    </a:cubicBezTo>
                    <a:cubicBezTo>
                      <a:pt x="54" y="120"/>
                      <a:pt x="58" y="121"/>
                      <a:pt x="63" y="121"/>
                    </a:cubicBezTo>
                    <a:cubicBezTo>
                      <a:pt x="67" y="121"/>
                      <a:pt x="71" y="120"/>
                      <a:pt x="75" y="119"/>
                    </a:cubicBezTo>
                    <a:cubicBezTo>
                      <a:pt x="79" y="117"/>
                      <a:pt x="83" y="115"/>
                      <a:pt x="86" y="111"/>
                    </a:cubicBezTo>
                    <a:cubicBezTo>
                      <a:pt x="89" y="108"/>
                      <a:pt x="91" y="104"/>
                      <a:pt x="93" y="100"/>
                    </a:cubicBezTo>
                    <a:cubicBezTo>
                      <a:pt x="94" y="95"/>
                      <a:pt x="95" y="89"/>
                      <a:pt x="95" y="84"/>
                    </a:cubicBezTo>
                    <a:cubicBezTo>
                      <a:pt x="95" y="0"/>
                      <a:pt x="95" y="0"/>
                      <a:pt x="95" y="0"/>
                    </a:cubicBezTo>
                    <a:cubicBezTo>
                      <a:pt x="128" y="0"/>
                      <a:pt x="128" y="0"/>
                      <a:pt x="128" y="0"/>
                    </a:cubicBezTo>
                    <a:cubicBezTo>
                      <a:pt x="128" y="144"/>
                      <a:pt x="128" y="144"/>
                      <a:pt x="128" y="144"/>
                    </a:cubicBezTo>
                    <a:lnTo>
                      <a:pt x="95" y="14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74" name="Freeform 24">
                <a:extLst>
                  <a:ext uri="{FF2B5EF4-FFF2-40B4-BE49-F238E27FC236}">
                    <a16:creationId xmlns:a16="http://schemas.microsoft.com/office/drawing/2014/main" id="{D1F03DBB-CE57-4CEC-BC37-93F7538DB23A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1942115" y="6232809"/>
                <a:ext cx="63180" cy="220635"/>
              </a:xfrm>
              <a:custGeom>
                <a:avLst/>
                <a:gdLst/>
                <a:ahLst/>
                <a:cxnLst>
                  <a:cxn ang="0">
                    <a:pos x="74" y="238"/>
                  </a:cxn>
                  <a:cxn ang="0">
                    <a:pos x="63" y="261"/>
                  </a:cxn>
                  <a:cxn ang="0">
                    <a:pos x="45" y="276"/>
                  </a:cxn>
                  <a:cxn ang="0">
                    <a:pos x="19" y="282"/>
                  </a:cxn>
                  <a:cxn ang="0">
                    <a:pos x="14" y="281"/>
                  </a:cxn>
                  <a:cxn ang="0">
                    <a:pos x="9" y="280"/>
                  </a:cxn>
                  <a:cxn ang="0">
                    <a:pos x="4" y="279"/>
                  </a:cxn>
                  <a:cxn ang="0">
                    <a:pos x="0" y="278"/>
                  </a:cxn>
                  <a:cxn ang="0">
                    <a:pos x="0" y="250"/>
                  </a:cxn>
                  <a:cxn ang="0">
                    <a:pos x="9" y="254"/>
                  </a:cxn>
                  <a:cxn ang="0">
                    <a:pos x="18" y="255"/>
                  </a:cxn>
                  <a:cxn ang="0">
                    <a:pos x="28" y="253"/>
                  </a:cxn>
                  <a:cxn ang="0">
                    <a:pos x="37" y="246"/>
                  </a:cxn>
                  <a:cxn ang="0">
                    <a:pos x="43" y="232"/>
                  </a:cxn>
                  <a:cxn ang="0">
                    <a:pos x="45" y="213"/>
                  </a:cxn>
                  <a:cxn ang="0">
                    <a:pos x="45" y="70"/>
                  </a:cxn>
                  <a:cxn ang="0">
                    <a:pos x="77" y="70"/>
                  </a:cxn>
                  <a:cxn ang="0">
                    <a:pos x="77" y="209"/>
                  </a:cxn>
                  <a:cxn ang="0">
                    <a:pos x="74" y="238"/>
                  </a:cxn>
                  <a:cxn ang="0">
                    <a:pos x="81" y="20"/>
                  </a:cxn>
                  <a:cxn ang="0">
                    <a:pos x="80" y="27"/>
                  </a:cxn>
                  <a:cxn ang="0">
                    <a:pos x="76" y="33"/>
                  </a:cxn>
                  <a:cxn ang="0">
                    <a:pos x="69" y="37"/>
                  </a:cxn>
                  <a:cxn ang="0">
                    <a:pos x="61" y="38"/>
                  </a:cxn>
                  <a:cxn ang="0">
                    <a:pos x="53" y="37"/>
                  </a:cxn>
                  <a:cxn ang="0">
                    <a:pos x="47" y="33"/>
                  </a:cxn>
                  <a:cxn ang="0">
                    <a:pos x="43" y="27"/>
                  </a:cxn>
                  <a:cxn ang="0">
                    <a:pos x="42" y="20"/>
                  </a:cxn>
                  <a:cxn ang="0">
                    <a:pos x="43" y="12"/>
                  </a:cxn>
                  <a:cxn ang="0">
                    <a:pos x="47" y="6"/>
                  </a:cxn>
                  <a:cxn ang="0">
                    <a:pos x="54" y="2"/>
                  </a:cxn>
                  <a:cxn ang="0">
                    <a:pos x="61" y="0"/>
                  </a:cxn>
                  <a:cxn ang="0">
                    <a:pos x="69" y="2"/>
                  </a:cxn>
                  <a:cxn ang="0">
                    <a:pos x="76" y="6"/>
                  </a:cxn>
                  <a:cxn ang="0">
                    <a:pos x="80" y="12"/>
                  </a:cxn>
                  <a:cxn ang="0">
                    <a:pos x="81" y="20"/>
                  </a:cxn>
                </a:cxnLst>
                <a:rect l="0" t="0" r="r" b="b"/>
                <a:pathLst>
                  <a:path w="81" h="282">
                    <a:moveTo>
                      <a:pt x="74" y="238"/>
                    </a:moveTo>
                    <a:cubicBezTo>
                      <a:pt x="71" y="247"/>
                      <a:pt x="68" y="255"/>
                      <a:pt x="63" y="261"/>
                    </a:cubicBezTo>
                    <a:cubicBezTo>
                      <a:pt x="58" y="268"/>
                      <a:pt x="52" y="273"/>
                      <a:pt x="45" y="276"/>
                    </a:cubicBezTo>
                    <a:cubicBezTo>
                      <a:pt x="37" y="280"/>
                      <a:pt x="29" y="282"/>
                      <a:pt x="19" y="282"/>
                    </a:cubicBezTo>
                    <a:cubicBezTo>
                      <a:pt x="18" y="282"/>
                      <a:pt x="16" y="282"/>
                      <a:pt x="14" y="281"/>
                    </a:cubicBezTo>
                    <a:cubicBezTo>
                      <a:pt x="12" y="281"/>
                      <a:pt x="11" y="281"/>
                      <a:pt x="9" y="280"/>
                    </a:cubicBezTo>
                    <a:cubicBezTo>
                      <a:pt x="7" y="280"/>
                      <a:pt x="6" y="280"/>
                      <a:pt x="4" y="279"/>
                    </a:cubicBezTo>
                    <a:cubicBezTo>
                      <a:pt x="2" y="279"/>
                      <a:pt x="1" y="278"/>
                      <a:pt x="0" y="278"/>
                    </a:cubicBezTo>
                    <a:cubicBezTo>
                      <a:pt x="0" y="250"/>
                      <a:pt x="0" y="250"/>
                      <a:pt x="0" y="250"/>
                    </a:cubicBezTo>
                    <a:cubicBezTo>
                      <a:pt x="2" y="251"/>
                      <a:pt x="5" y="252"/>
                      <a:pt x="9" y="254"/>
                    </a:cubicBezTo>
                    <a:cubicBezTo>
                      <a:pt x="12" y="255"/>
                      <a:pt x="15" y="255"/>
                      <a:pt x="18" y="255"/>
                    </a:cubicBezTo>
                    <a:cubicBezTo>
                      <a:pt x="22" y="255"/>
                      <a:pt x="25" y="255"/>
                      <a:pt x="28" y="253"/>
                    </a:cubicBezTo>
                    <a:cubicBezTo>
                      <a:pt x="32" y="251"/>
                      <a:pt x="34" y="249"/>
                      <a:pt x="37" y="246"/>
                    </a:cubicBezTo>
                    <a:cubicBezTo>
                      <a:pt x="39" y="242"/>
                      <a:pt x="41" y="238"/>
                      <a:pt x="43" y="232"/>
                    </a:cubicBezTo>
                    <a:cubicBezTo>
                      <a:pt x="44" y="227"/>
                      <a:pt x="45" y="220"/>
                      <a:pt x="45" y="213"/>
                    </a:cubicBezTo>
                    <a:cubicBezTo>
                      <a:pt x="45" y="70"/>
                      <a:pt x="45" y="70"/>
                      <a:pt x="45" y="70"/>
                    </a:cubicBezTo>
                    <a:cubicBezTo>
                      <a:pt x="77" y="70"/>
                      <a:pt x="77" y="70"/>
                      <a:pt x="77" y="70"/>
                    </a:cubicBezTo>
                    <a:cubicBezTo>
                      <a:pt x="77" y="209"/>
                      <a:pt x="77" y="209"/>
                      <a:pt x="77" y="209"/>
                    </a:cubicBezTo>
                    <a:cubicBezTo>
                      <a:pt x="77" y="220"/>
                      <a:pt x="76" y="229"/>
                      <a:pt x="74" y="238"/>
                    </a:cubicBezTo>
                    <a:close/>
                    <a:moveTo>
                      <a:pt x="81" y="20"/>
                    </a:moveTo>
                    <a:cubicBezTo>
                      <a:pt x="81" y="22"/>
                      <a:pt x="81" y="24"/>
                      <a:pt x="80" y="27"/>
                    </a:cubicBezTo>
                    <a:cubicBezTo>
                      <a:pt x="79" y="29"/>
                      <a:pt x="77" y="31"/>
                      <a:pt x="76" y="33"/>
                    </a:cubicBezTo>
                    <a:cubicBezTo>
                      <a:pt x="74" y="34"/>
                      <a:pt x="72" y="36"/>
                      <a:pt x="69" y="37"/>
                    </a:cubicBezTo>
                    <a:cubicBezTo>
                      <a:pt x="67" y="38"/>
                      <a:pt x="64" y="38"/>
                      <a:pt x="61" y="38"/>
                    </a:cubicBezTo>
                    <a:cubicBezTo>
                      <a:pt x="59" y="38"/>
                      <a:pt x="56" y="38"/>
                      <a:pt x="53" y="37"/>
                    </a:cubicBezTo>
                    <a:cubicBezTo>
                      <a:pt x="51" y="36"/>
                      <a:pt x="49" y="34"/>
                      <a:pt x="47" y="33"/>
                    </a:cubicBezTo>
                    <a:cubicBezTo>
                      <a:pt x="45" y="31"/>
                      <a:pt x="44" y="29"/>
                      <a:pt x="43" y="27"/>
                    </a:cubicBezTo>
                    <a:cubicBezTo>
                      <a:pt x="42" y="24"/>
                      <a:pt x="42" y="22"/>
                      <a:pt x="42" y="20"/>
                    </a:cubicBezTo>
                    <a:cubicBezTo>
                      <a:pt x="42" y="17"/>
                      <a:pt x="42" y="14"/>
                      <a:pt x="43" y="12"/>
                    </a:cubicBezTo>
                    <a:cubicBezTo>
                      <a:pt x="44" y="10"/>
                      <a:pt x="46" y="8"/>
                      <a:pt x="47" y="6"/>
                    </a:cubicBezTo>
                    <a:cubicBezTo>
                      <a:pt x="49" y="4"/>
                      <a:pt x="51" y="3"/>
                      <a:pt x="54" y="2"/>
                    </a:cubicBezTo>
                    <a:cubicBezTo>
                      <a:pt x="56" y="1"/>
                      <a:pt x="59" y="0"/>
                      <a:pt x="61" y="0"/>
                    </a:cubicBezTo>
                    <a:cubicBezTo>
                      <a:pt x="64" y="0"/>
                      <a:pt x="67" y="1"/>
                      <a:pt x="69" y="2"/>
                    </a:cubicBezTo>
                    <a:cubicBezTo>
                      <a:pt x="72" y="3"/>
                      <a:pt x="74" y="4"/>
                      <a:pt x="76" y="6"/>
                    </a:cubicBezTo>
                    <a:cubicBezTo>
                      <a:pt x="77" y="8"/>
                      <a:pt x="79" y="10"/>
                      <a:pt x="80" y="12"/>
                    </a:cubicBezTo>
                    <a:cubicBezTo>
                      <a:pt x="81" y="14"/>
                      <a:pt x="81" y="17"/>
                      <a:pt x="81" y="2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75" name="Freeform 25">
                <a:extLst>
                  <a:ext uri="{FF2B5EF4-FFF2-40B4-BE49-F238E27FC236}">
                    <a16:creationId xmlns:a16="http://schemas.microsoft.com/office/drawing/2014/main" id="{280D529B-F3DB-4479-9183-96C5795738C9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2024150" y="6285404"/>
                <a:ext cx="102213" cy="117760"/>
              </a:xfrm>
              <a:custGeom>
                <a:avLst/>
                <a:gdLst/>
                <a:ahLst/>
                <a:cxnLst>
                  <a:cxn ang="0">
                    <a:pos x="33" y="85"/>
                  </a:cxn>
                  <a:cxn ang="0">
                    <a:pos x="45" y="115"/>
                  </a:cxn>
                  <a:cxn ang="0">
                    <a:pos x="76" y="125"/>
                  </a:cxn>
                  <a:cxn ang="0">
                    <a:pos x="100" y="121"/>
                  </a:cxn>
                  <a:cxn ang="0">
                    <a:pos x="119" y="111"/>
                  </a:cxn>
                  <a:cxn ang="0">
                    <a:pos x="119" y="139"/>
                  </a:cxn>
                  <a:cxn ang="0">
                    <a:pos x="112" y="143"/>
                  </a:cxn>
                  <a:cxn ang="0">
                    <a:pos x="100" y="146"/>
                  </a:cxn>
                  <a:cxn ang="0">
                    <a:pos x="86" y="149"/>
                  </a:cxn>
                  <a:cxn ang="0">
                    <a:pos x="68" y="151"/>
                  </a:cxn>
                  <a:cxn ang="0">
                    <a:pos x="40" y="146"/>
                  </a:cxn>
                  <a:cxn ang="0">
                    <a:pos x="18" y="132"/>
                  </a:cxn>
                  <a:cxn ang="0">
                    <a:pos x="4" y="108"/>
                  </a:cxn>
                  <a:cxn ang="0">
                    <a:pos x="0" y="77"/>
                  </a:cxn>
                  <a:cxn ang="0">
                    <a:pos x="6" y="42"/>
                  </a:cxn>
                  <a:cxn ang="0">
                    <a:pos x="22" y="18"/>
                  </a:cxn>
                  <a:cxn ang="0">
                    <a:pos x="44" y="4"/>
                  </a:cxn>
                  <a:cxn ang="0">
                    <a:pos x="68" y="0"/>
                  </a:cxn>
                  <a:cxn ang="0">
                    <a:pos x="96" y="5"/>
                  </a:cxn>
                  <a:cxn ang="0">
                    <a:pos x="115" y="19"/>
                  </a:cxn>
                  <a:cxn ang="0">
                    <a:pos x="127" y="41"/>
                  </a:cxn>
                  <a:cxn ang="0">
                    <a:pos x="131" y="69"/>
                  </a:cxn>
                  <a:cxn ang="0">
                    <a:pos x="131" y="85"/>
                  </a:cxn>
                  <a:cxn ang="0">
                    <a:pos x="33" y="85"/>
                  </a:cxn>
                  <a:cxn ang="0">
                    <a:pos x="97" y="46"/>
                  </a:cxn>
                  <a:cxn ang="0">
                    <a:pos x="91" y="35"/>
                  </a:cxn>
                  <a:cxn ang="0">
                    <a:pos x="82" y="28"/>
                  </a:cxn>
                  <a:cxn ang="0">
                    <a:pos x="68" y="25"/>
                  </a:cxn>
                  <a:cxn ang="0">
                    <a:pos x="56" y="28"/>
                  </a:cxn>
                  <a:cxn ang="0">
                    <a:pos x="45" y="35"/>
                  </a:cxn>
                  <a:cxn ang="0">
                    <a:pos x="37" y="46"/>
                  </a:cxn>
                  <a:cxn ang="0">
                    <a:pos x="33" y="60"/>
                  </a:cxn>
                  <a:cxn ang="0">
                    <a:pos x="98" y="60"/>
                  </a:cxn>
                  <a:cxn ang="0">
                    <a:pos x="97" y="46"/>
                  </a:cxn>
                </a:cxnLst>
                <a:rect l="0" t="0" r="r" b="b"/>
                <a:pathLst>
                  <a:path w="131" h="151">
                    <a:moveTo>
                      <a:pt x="33" y="85"/>
                    </a:moveTo>
                    <a:cubicBezTo>
                      <a:pt x="34" y="98"/>
                      <a:pt x="38" y="108"/>
                      <a:pt x="45" y="115"/>
                    </a:cubicBezTo>
                    <a:cubicBezTo>
                      <a:pt x="52" y="122"/>
                      <a:pt x="63" y="125"/>
                      <a:pt x="76" y="125"/>
                    </a:cubicBezTo>
                    <a:cubicBezTo>
                      <a:pt x="84" y="125"/>
                      <a:pt x="92" y="124"/>
                      <a:pt x="100" y="121"/>
                    </a:cubicBezTo>
                    <a:cubicBezTo>
                      <a:pt x="107" y="119"/>
                      <a:pt x="114" y="115"/>
                      <a:pt x="119" y="111"/>
                    </a:cubicBezTo>
                    <a:cubicBezTo>
                      <a:pt x="119" y="139"/>
                      <a:pt x="119" y="139"/>
                      <a:pt x="119" y="139"/>
                    </a:cubicBezTo>
                    <a:cubicBezTo>
                      <a:pt x="117" y="140"/>
                      <a:pt x="115" y="141"/>
                      <a:pt x="112" y="143"/>
                    </a:cubicBezTo>
                    <a:cubicBezTo>
                      <a:pt x="108" y="144"/>
                      <a:pt x="105" y="145"/>
                      <a:pt x="100" y="146"/>
                    </a:cubicBezTo>
                    <a:cubicBezTo>
                      <a:pt x="96" y="148"/>
                      <a:pt x="91" y="149"/>
                      <a:pt x="86" y="149"/>
                    </a:cubicBezTo>
                    <a:cubicBezTo>
                      <a:pt x="80" y="150"/>
                      <a:pt x="74" y="151"/>
                      <a:pt x="68" y="151"/>
                    </a:cubicBezTo>
                    <a:cubicBezTo>
                      <a:pt x="58" y="151"/>
                      <a:pt x="48" y="149"/>
                      <a:pt x="40" y="146"/>
                    </a:cubicBezTo>
                    <a:cubicBezTo>
                      <a:pt x="31" y="143"/>
                      <a:pt x="24" y="138"/>
                      <a:pt x="18" y="132"/>
                    </a:cubicBezTo>
                    <a:cubicBezTo>
                      <a:pt x="12" y="125"/>
                      <a:pt x="8" y="118"/>
                      <a:pt x="4" y="108"/>
                    </a:cubicBezTo>
                    <a:cubicBezTo>
                      <a:pt x="1" y="99"/>
                      <a:pt x="0" y="89"/>
                      <a:pt x="0" y="77"/>
                    </a:cubicBezTo>
                    <a:cubicBezTo>
                      <a:pt x="0" y="63"/>
                      <a:pt x="2" y="52"/>
                      <a:pt x="6" y="42"/>
                    </a:cubicBezTo>
                    <a:cubicBezTo>
                      <a:pt x="10" y="33"/>
                      <a:pt x="15" y="25"/>
                      <a:pt x="22" y="18"/>
                    </a:cubicBezTo>
                    <a:cubicBezTo>
                      <a:pt x="28" y="12"/>
                      <a:pt x="36" y="7"/>
                      <a:pt x="44" y="4"/>
                    </a:cubicBezTo>
                    <a:cubicBezTo>
                      <a:pt x="52" y="1"/>
                      <a:pt x="60" y="0"/>
                      <a:pt x="68" y="0"/>
                    </a:cubicBezTo>
                    <a:cubicBezTo>
                      <a:pt x="78" y="0"/>
                      <a:pt x="88" y="2"/>
                      <a:pt x="96" y="5"/>
                    </a:cubicBezTo>
                    <a:cubicBezTo>
                      <a:pt x="103" y="8"/>
                      <a:pt x="110" y="13"/>
                      <a:pt x="115" y="19"/>
                    </a:cubicBezTo>
                    <a:cubicBezTo>
                      <a:pt x="120" y="25"/>
                      <a:pt x="124" y="32"/>
                      <a:pt x="127" y="41"/>
                    </a:cubicBezTo>
                    <a:cubicBezTo>
                      <a:pt x="129" y="49"/>
                      <a:pt x="131" y="59"/>
                      <a:pt x="131" y="69"/>
                    </a:cubicBezTo>
                    <a:cubicBezTo>
                      <a:pt x="131" y="85"/>
                      <a:pt x="131" y="85"/>
                      <a:pt x="131" y="85"/>
                    </a:cubicBezTo>
                    <a:lnTo>
                      <a:pt x="33" y="85"/>
                    </a:lnTo>
                    <a:close/>
                    <a:moveTo>
                      <a:pt x="97" y="46"/>
                    </a:moveTo>
                    <a:cubicBezTo>
                      <a:pt x="96" y="42"/>
                      <a:pt x="94" y="38"/>
                      <a:pt x="91" y="35"/>
                    </a:cubicBezTo>
                    <a:cubicBezTo>
                      <a:pt x="89" y="32"/>
                      <a:pt x="86" y="30"/>
                      <a:pt x="82" y="28"/>
                    </a:cubicBezTo>
                    <a:cubicBezTo>
                      <a:pt x="78" y="26"/>
                      <a:pt x="73" y="25"/>
                      <a:pt x="68" y="25"/>
                    </a:cubicBezTo>
                    <a:cubicBezTo>
                      <a:pt x="64" y="25"/>
                      <a:pt x="59" y="26"/>
                      <a:pt x="56" y="28"/>
                    </a:cubicBezTo>
                    <a:cubicBezTo>
                      <a:pt x="52" y="29"/>
                      <a:pt x="48" y="32"/>
                      <a:pt x="45" y="35"/>
                    </a:cubicBezTo>
                    <a:cubicBezTo>
                      <a:pt x="42" y="38"/>
                      <a:pt x="39" y="42"/>
                      <a:pt x="37" y="46"/>
                    </a:cubicBezTo>
                    <a:cubicBezTo>
                      <a:pt x="35" y="50"/>
                      <a:pt x="34" y="55"/>
                      <a:pt x="33" y="60"/>
                    </a:cubicBezTo>
                    <a:cubicBezTo>
                      <a:pt x="98" y="60"/>
                      <a:pt x="98" y="60"/>
                      <a:pt x="98" y="60"/>
                    </a:cubicBezTo>
                    <a:cubicBezTo>
                      <a:pt x="98" y="55"/>
                      <a:pt x="98" y="51"/>
                      <a:pt x="97" y="4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76" name="Freeform 26">
                <a:extLst>
                  <a:ext uri="{FF2B5EF4-FFF2-40B4-BE49-F238E27FC236}">
                    <a16:creationId xmlns:a16="http://schemas.microsoft.com/office/drawing/2014/main" id="{75E2C234-79CD-43C7-90BE-45D87D0E8816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2145879" y="6285404"/>
                <a:ext cx="167378" cy="114783"/>
              </a:xfrm>
              <a:custGeom>
                <a:avLst/>
                <a:gdLst/>
                <a:ahLst/>
                <a:cxnLst>
                  <a:cxn ang="0">
                    <a:pos x="182" y="147"/>
                  </a:cxn>
                  <a:cxn ang="0">
                    <a:pos x="182" y="66"/>
                  </a:cxn>
                  <a:cxn ang="0">
                    <a:pos x="180" y="46"/>
                  </a:cxn>
                  <a:cxn ang="0">
                    <a:pos x="174" y="34"/>
                  </a:cxn>
                  <a:cxn ang="0">
                    <a:pos x="165" y="28"/>
                  </a:cxn>
                  <a:cxn ang="0">
                    <a:pos x="153" y="26"/>
                  </a:cxn>
                  <a:cxn ang="0">
                    <a:pos x="141" y="30"/>
                  </a:cxn>
                  <a:cxn ang="0">
                    <a:pos x="132" y="38"/>
                  </a:cxn>
                  <a:cxn ang="0">
                    <a:pos x="125" y="51"/>
                  </a:cxn>
                  <a:cxn ang="0">
                    <a:pos x="123" y="66"/>
                  </a:cxn>
                  <a:cxn ang="0">
                    <a:pos x="123" y="147"/>
                  </a:cxn>
                  <a:cxn ang="0">
                    <a:pos x="91" y="147"/>
                  </a:cxn>
                  <a:cxn ang="0">
                    <a:pos x="91" y="63"/>
                  </a:cxn>
                  <a:cxn ang="0">
                    <a:pos x="89" y="46"/>
                  </a:cxn>
                  <a:cxn ang="0">
                    <a:pos x="83" y="35"/>
                  </a:cxn>
                  <a:cxn ang="0">
                    <a:pos x="74" y="28"/>
                  </a:cxn>
                  <a:cxn ang="0">
                    <a:pos x="62" y="26"/>
                  </a:cxn>
                  <a:cxn ang="0">
                    <a:pos x="50" y="29"/>
                  </a:cxn>
                  <a:cxn ang="0">
                    <a:pos x="41" y="37"/>
                  </a:cxn>
                  <a:cxn ang="0">
                    <a:pos x="35" y="50"/>
                  </a:cxn>
                  <a:cxn ang="0">
                    <a:pos x="32" y="66"/>
                  </a:cxn>
                  <a:cxn ang="0">
                    <a:pos x="32" y="147"/>
                  </a:cxn>
                  <a:cxn ang="0">
                    <a:pos x="0" y="147"/>
                  </a:cxn>
                  <a:cxn ang="0">
                    <a:pos x="0" y="3"/>
                  </a:cxn>
                  <a:cxn ang="0">
                    <a:pos x="32" y="3"/>
                  </a:cxn>
                  <a:cxn ang="0">
                    <a:pos x="32" y="26"/>
                  </a:cxn>
                  <a:cxn ang="0">
                    <a:pos x="33" y="26"/>
                  </a:cxn>
                  <a:cxn ang="0">
                    <a:pos x="52" y="6"/>
                  </a:cxn>
                  <a:cxn ang="0">
                    <a:pos x="78" y="0"/>
                  </a:cxn>
                  <a:cxn ang="0">
                    <a:pos x="92" y="2"/>
                  </a:cxn>
                  <a:cxn ang="0">
                    <a:pos x="104" y="7"/>
                  </a:cxn>
                  <a:cxn ang="0">
                    <a:pos x="113" y="16"/>
                  </a:cxn>
                  <a:cxn ang="0">
                    <a:pos x="119" y="28"/>
                  </a:cxn>
                  <a:cxn ang="0">
                    <a:pos x="140" y="7"/>
                  </a:cxn>
                  <a:cxn ang="0">
                    <a:pos x="167" y="0"/>
                  </a:cxn>
                  <a:cxn ang="0">
                    <a:pos x="202" y="14"/>
                  </a:cxn>
                  <a:cxn ang="0">
                    <a:pos x="214" y="58"/>
                  </a:cxn>
                  <a:cxn ang="0">
                    <a:pos x="214" y="147"/>
                  </a:cxn>
                  <a:cxn ang="0">
                    <a:pos x="182" y="147"/>
                  </a:cxn>
                </a:cxnLst>
                <a:rect l="0" t="0" r="r" b="b"/>
                <a:pathLst>
                  <a:path w="214" h="147">
                    <a:moveTo>
                      <a:pt x="182" y="147"/>
                    </a:moveTo>
                    <a:cubicBezTo>
                      <a:pt x="182" y="66"/>
                      <a:pt x="182" y="66"/>
                      <a:pt x="182" y="66"/>
                    </a:cubicBezTo>
                    <a:cubicBezTo>
                      <a:pt x="182" y="58"/>
                      <a:pt x="181" y="52"/>
                      <a:pt x="180" y="46"/>
                    </a:cubicBezTo>
                    <a:cubicBezTo>
                      <a:pt x="178" y="41"/>
                      <a:pt x="177" y="37"/>
                      <a:pt x="174" y="34"/>
                    </a:cubicBezTo>
                    <a:cubicBezTo>
                      <a:pt x="172" y="31"/>
                      <a:pt x="169" y="29"/>
                      <a:pt x="165" y="28"/>
                    </a:cubicBezTo>
                    <a:cubicBezTo>
                      <a:pt x="162" y="27"/>
                      <a:pt x="158" y="26"/>
                      <a:pt x="153" y="26"/>
                    </a:cubicBezTo>
                    <a:cubicBezTo>
                      <a:pt x="149" y="26"/>
                      <a:pt x="145" y="27"/>
                      <a:pt x="141" y="30"/>
                    </a:cubicBezTo>
                    <a:cubicBezTo>
                      <a:pt x="137" y="32"/>
                      <a:pt x="134" y="35"/>
                      <a:pt x="132" y="38"/>
                    </a:cubicBezTo>
                    <a:cubicBezTo>
                      <a:pt x="129" y="42"/>
                      <a:pt x="127" y="46"/>
                      <a:pt x="125" y="51"/>
                    </a:cubicBezTo>
                    <a:cubicBezTo>
                      <a:pt x="124" y="56"/>
                      <a:pt x="123" y="61"/>
                      <a:pt x="123" y="66"/>
                    </a:cubicBezTo>
                    <a:cubicBezTo>
                      <a:pt x="123" y="147"/>
                      <a:pt x="123" y="147"/>
                      <a:pt x="123" y="147"/>
                    </a:cubicBezTo>
                    <a:cubicBezTo>
                      <a:pt x="91" y="147"/>
                      <a:pt x="91" y="147"/>
                      <a:pt x="91" y="147"/>
                    </a:cubicBezTo>
                    <a:cubicBezTo>
                      <a:pt x="91" y="63"/>
                      <a:pt x="91" y="63"/>
                      <a:pt x="91" y="63"/>
                    </a:cubicBezTo>
                    <a:cubicBezTo>
                      <a:pt x="91" y="56"/>
                      <a:pt x="90" y="51"/>
                      <a:pt x="89" y="46"/>
                    </a:cubicBezTo>
                    <a:cubicBezTo>
                      <a:pt x="87" y="41"/>
                      <a:pt x="85" y="38"/>
                      <a:pt x="83" y="35"/>
                    </a:cubicBezTo>
                    <a:cubicBezTo>
                      <a:pt x="80" y="32"/>
                      <a:pt x="78" y="30"/>
                      <a:pt x="74" y="28"/>
                    </a:cubicBezTo>
                    <a:cubicBezTo>
                      <a:pt x="71" y="27"/>
                      <a:pt x="67" y="26"/>
                      <a:pt x="62" y="26"/>
                    </a:cubicBezTo>
                    <a:cubicBezTo>
                      <a:pt x="58" y="26"/>
                      <a:pt x="54" y="27"/>
                      <a:pt x="50" y="29"/>
                    </a:cubicBezTo>
                    <a:cubicBezTo>
                      <a:pt x="47" y="31"/>
                      <a:pt x="44" y="34"/>
                      <a:pt x="41" y="37"/>
                    </a:cubicBezTo>
                    <a:cubicBezTo>
                      <a:pt x="38" y="41"/>
                      <a:pt x="36" y="45"/>
                      <a:pt x="35" y="50"/>
                    </a:cubicBezTo>
                    <a:cubicBezTo>
                      <a:pt x="33" y="55"/>
                      <a:pt x="32" y="60"/>
                      <a:pt x="32" y="66"/>
                    </a:cubicBezTo>
                    <a:cubicBezTo>
                      <a:pt x="32" y="147"/>
                      <a:pt x="32" y="147"/>
                      <a:pt x="32" y="147"/>
                    </a:cubicBezTo>
                    <a:cubicBezTo>
                      <a:pt x="0" y="147"/>
                      <a:pt x="0" y="147"/>
                      <a:pt x="0" y="147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32" y="3"/>
                      <a:pt x="32" y="3"/>
                      <a:pt x="32" y="3"/>
                    </a:cubicBezTo>
                    <a:cubicBezTo>
                      <a:pt x="32" y="26"/>
                      <a:pt x="32" y="26"/>
                      <a:pt x="32" y="26"/>
                    </a:cubicBezTo>
                    <a:cubicBezTo>
                      <a:pt x="33" y="26"/>
                      <a:pt x="33" y="26"/>
                      <a:pt x="33" y="26"/>
                    </a:cubicBezTo>
                    <a:cubicBezTo>
                      <a:pt x="38" y="17"/>
                      <a:pt x="44" y="11"/>
                      <a:pt x="52" y="6"/>
                    </a:cubicBezTo>
                    <a:cubicBezTo>
                      <a:pt x="60" y="2"/>
                      <a:pt x="68" y="0"/>
                      <a:pt x="78" y="0"/>
                    </a:cubicBezTo>
                    <a:cubicBezTo>
                      <a:pt x="83" y="0"/>
                      <a:pt x="88" y="1"/>
                      <a:pt x="92" y="2"/>
                    </a:cubicBezTo>
                    <a:cubicBezTo>
                      <a:pt x="96" y="3"/>
                      <a:pt x="100" y="5"/>
                      <a:pt x="104" y="7"/>
                    </a:cubicBezTo>
                    <a:cubicBezTo>
                      <a:pt x="107" y="10"/>
                      <a:pt x="110" y="13"/>
                      <a:pt x="113" y="16"/>
                    </a:cubicBezTo>
                    <a:cubicBezTo>
                      <a:pt x="116" y="20"/>
                      <a:pt x="118" y="24"/>
                      <a:pt x="119" y="28"/>
                    </a:cubicBezTo>
                    <a:cubicBezTo>
                      <a:pt x="125" y="18"/>
                      <a:pt x="132" y="11"/>
                      <a:pt x="140" y="7"/>
                    </a:cubicBezTo>
                    <a:cubicBezTo>
                      <a:pt x="148" y="2"/>
                      <a:pt x="157" y="0"/>
                      <a:pt x="167" y="0"/>
                    </a:cubicBezTo>
                    <a:cubicBezTo>
                      <a:pt x="183" y="0"/>
                      <a:pt x="194" y="4"/>
                      <a:pt x="202" y="14"/>
                    </a:cubicBezTo>
                    <a:cubicBezTo>
                      <a:pt x="210" y="23"/>
                      <a:pt x="214" y="38"/>
                      <a:pt x="214" y="58"/>
                    </a:cubicBezTo>
                    <a:cubicBezTo>
                      <a:pt x="214" y="147"/>
                      <a:pt x="214" y="147"/>
                      <a:pt x="214" y="147"/>
                    </a:cubicBezTo>
                    <a:lnTo>
                      <a:pt x="182" y="147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67421FD2-5220-4C1D-94E8-C967ABD1F3A2}"/>
                </a:ext>
              </a:extLst>
            </p:cNvPr>
            <p:cNvGrpSpPr/>
            <p:nvPr/>
          </p:nvGrpSpPr>
          <p:grpSpPr bwMode="black">
            <a:xfrm>
              <a:off x="8172356" y="2514540"/>
              <a:ext cx="556544" cy="346672"/>
              <a:chOff x="2481885" y="4360116"/>
              <a:chExt cx="558662" cy="360056"/>
            </a:xfrm>
            <a:grpFill/>
            <a:effectLst/>
          </p:grpSpPr>
          <p:sp>
            <p:nvSpPr>
              <p:cNvPr id="63" name="Freeform 21">
                <a:extLst>
                  <a:ext uri="{FF2B5EF4-FFF2-40B4-BE49-F238E27FC236}">
                    <a16:creationId xmlns:a16="http://schemas.microsoft.com/office/drawing/2014/main" id="{18A2BCD3-9260-455E-BF57-6C70D6BC356E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2481885" y="4360116"/>
                <a:ext cx="57060" cy="32954"/>
              </a:xfrm>
              <a:custGeom>
                <a:avLst/>
                <a:gdLst/>
                <a:ahLst/>
                <a:cxnLst>
                  <a:cxn ang="0">
                    <a:pos x="105" y="0"/>
                  </a:cxn>
                  <a:cxn ang="0">
                    <a:pos x="109" y="7"/>
                  </a:cxn>
                  <a:cxn ang="0">
                    <a:pos x="0" y="63"/>
                  </a:cxn>
                  <a:cxn ang="0">
                    <a:pos x="105" y="0"/>
                  </a:cxn>
                </a:cxnLst>
                <a:rect l="0" t="0" r="r" b="b"/>
                <a:pathLst>
                  <a:path w="109" h="63">
                    <a:moveTo>
                      <a:pt x="105" y="0"/>
                    </a:moveTo>
                    <a:cubicBezTo>
                      <a:pt x="109" y="3"/>
                      <a:pt x="107" y="0"/>
                      <a:pt x="109" y="7"/>
                    </a:cubicBezTo>
                    <a:cubicBezTo>
                      <a:pt x="86" y="35"/>
                      <a:pt x="38" y="52"/>
                      <a:pt x="0" y="63"/>
                    </a:cubicBezTo>
                    <a:cubicBezTo>
                      <a:pt x="7" y="20"/>
                      <a:pt x="73" y="19"/>
                      <a:pt x="105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64" name="Freeform 22">
                <a:extLst>
                  <a:ext uri="{FF2B5EF4-FFF2-40B4-BE49-F238E27FC236}">
                    <a16:creationId xmlns:a16="http://schemas.microsoft.com/office/drawing/2014/main" id="{F4D0188B-1253-4A2C-A021-82367B6C297F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2481885" y="4385108"/>
                <a:ext cx="57503" cy="34059"/>
              </a:xfrm>
              <a:custGeom>
                <a:avLst/>
                <a:gdLst/>
                <a:ahLst/>
                <a:cxnLst>
                  <a:cxn ang="0">
                    <a:pos x="105" y="0"/>
                  </a:cxn>
                  <a:cxn ang="0">
                    <a:pos x="107" y="13"/>
                  </a:cxn>
                  <a:cxn ang="0">
                    <a:pos x="0" y="65"/>
                  </a:cxn>
                  <a:cxn ang="0">
                    <a:pos x="105" y="0"/>
                  </a:cxn>
                </a:cxnLst>
                <a:rect l="0" t="0" r="r" b="b"/>
                <a:pathLst>
                  <a:path w="110" h="65">
                    <a:moveTo>
                      <a:pt x="105" y="0"/>
                    </a:moveTo>
                    <a:cubicBezTo>
                      <a:pt x="110" y="4"/>
                      <a:pt x="110" y="7"/>
                      <a:pt x="107" y="13"/>
                    </a:cubicBezTo>
                    <a:cubicBezTo>
                      <a:pt x="94" y="38"/>
                      <a:pt x="29" y="57"/>
                      <a:pt x="0" y="65"/>
                    </a:cubicBezTo>
                    <a:cubicBezTo>
                      <a:pt x="8" y="21"/>
                      <a:pt x="74" y="21"/>
                      <a:pt x="105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65" name="Freeform 23">
                <a:extLst>
                  <a:ext uri="{FF2B5EF4-FFF2-40B4-BE49-F238E27FC236}">
                    <a16:creationId xmlns:a16="http://schemas.microsoft.com/office/drawing/2014/main" id="{09351C8D-42FE-41CC-A586-E1ACE07F2927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2500684" y="4428013"/>
                <a:ext cx="38704" cy="210991"/>
              </a:xfrm>
              <a:custGeom>
                <a:avLst/>
                <a:gdLst/>
                <a:ahLst/>
                <a:cxnLst>
                  <a:cxn ang="0">
                    <a:pos x="29" y="0"/>
                  </a:cxn>
                  <a:cxn ang="0">
                    <a:pos x="42" y="94"/>
                  </a:cxn>
                  <a:cxn ang="0">
                    <a:pos x="62" y="334"/>
                  </a:cxn>
                  <a:cxn ang="0">
                    <a:pos x="33" y="403"/>
                  </a:cxn>
                  <a:cxn ang="0">
                    <a:pos x="25" y="402"/>
                  </a:cxn>
                  <a:cxn ang="0">
                    <a:pos x="14" y="167"/>
                  </a:cxn>
                  <a:cxn ang="0">
                    <a:pos x="0" y="58"/>
                  </a:cxn>
                  <a:cxn ang="0">
                    <a:pos x="29" y="0"/>
                  </a:cxn>
                </a:cxnLst>
                <a:rect l="0" t="0" r="r" b="b"/>
                <a:pathLst>
                  <a:path w="74" h="403">
                    <a:moveTo>
                      <a:pt x="29" y="0"/>
                    </a:moveTo>
                    <a:cubicBezTo>
                      <a:pt x="33" y="32"/>
                      <a:pt x="38" y="63"/>
                      <a:pt x="42" y="94"/>
                    </a:cubicBezTo>
                    <a:cubicBezTo>
                      <a:pt x="52" y="149"/>
                      <a:pt x="74" y="272"/>
                      <a:pt x="62" y="334"/>
                    </a:cubicBezTo>
                    <a:cubicBezTo>
                      <a:pt x="56" y="362"/>
                      <a:pt x="41" y="380"/>
                      <a:pt x="33" y="403"/>
                    </a:cubicBezTo>
                    <a:cubicBezTo>
                      <a:pt x="30" y="403"/>
                      <a:pt x="28" y="402"/>
                      <a:pt x="25" y="402"/>
                    </a:cubicBezTo>
                    <a:cubicBezTo>
                      <a:pt x="29" y="321"/>
                      <a:pt x="26" y="241"/>
                      <a:pt x="14" y="167"/>
                    </a:cubicBezTo>
                    <a:cubicBezTo>
                      <a:pt x="9" y="131"/>
                      <a:pt x="5" y="94"/>
                      <a:pt x="0" y="58"/>
                    </a:cubicBezTo>
                    <a:cubicBezTo>
                      <a:pt x="10" y="39"/>
                      <a:pt x="19" y="19"/>
                      <a:pt x="29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66" name="Freeform 24">
                <a:extLst>
                  <a:ext uri="{FF2B5EF4-FFF2-40B4-BE49-F238E27FC236}">
                    <a16:creationId xmlns:a16="http://schemas.microsoft.com/office/drawing/2014/main" id="{720FDB7C-7992-4457-B0B3-8F50C4E942DB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2559956" y="4430225"/>
                <a:ext cx="480591" cy="289947"/>
              </a:xfrm>
              <a:custGeom>
                <a:avLst/>
                <a:gdLst/>
                <a:ahLst/>
                <a:cxnLst>
                  <a:cxn ang="0">
                    <a:pos x="912" y="390"/>
                  </a:cxn>
                  <a:cxn ang="0">
                    <a:pos x="824" y="369"/>
                  </a:cxn>
                  <a:cxn ang="0">
                    <a:pos x="670" y="371"/>
                  </a:cxn>
                  <a:cxn ang="0">
                    <a:pos x="298" y="390"/>
                  </a:cxn>
                  <a:cxn ang="0">
                    <a:pos x="156" y="545"/>
                  </a:cxn>
                  <a:cxn ang="0">
                    <a:pos x="52" y="526"/>
                  </a:cxn>
                  <a:cxn ang="0">
                    <a:pos x="0" y="505"/>
                  </a:cxn>
                  <a:cxn ang="0">
                    <a:pos x="4" y="493"/>
                  </a:cxn>
                  <a:cxn ang="0">
                    <a:pos x="275" y="369"/>
                  </a:cxn>
                  <a:cxn ang="0">
                    <a:pos x="227" y="252"/>
                  </a:cxn>
                  <a:cxn ang="0">
                    <a:pos x="246" y="202"/>
                  </a:cxn>
                  <a:cxn ang="0">
                    <a:pos x="258" y="211"/>
                  </a:cxn>
                  <a:cxn ang="0">
                    <a:pos x="298" y="334"/>
                  </a:cxn>
                  <a:cxn ang="0">
                    <a:pos x="523" y="334"/>
                  </a:cxn>
                  <a:cxn ang="0">
                    <a:pos x="521" y="328"/>
                  </a:cxn>
                  <a:cxn ang="0">
                    <a:pos x="390" y="221"/>
                  </a:cxn>
                  <a:cxn ang="0">
                    <a:pos x="377" y="225"/>
                  </a:cxn>
                  <a:cxn ang="0">
                    <a:pos x="325" y="181"/>
                  </a:cxn>
                  <a:cxn ang="0">
                    <a:pos x="528" y="0"/>
                  </a:cxn>
                  <a:cxn ang="0">
                    <a:pos x="528" y="56"/>
                  </a:cxn>
                  <a:cxn ang="0">
                    <a:pos x="365" y="121"/>
                  </a:cxn>
                  <a:cxn ang="0">
                    <a:pos x="430" y="181"/>
                  </a:cxn>
                  <a:cxn ang="0">
                    <a:pos x="530" y="284"/>
                  </a:cxn>
                  <a:cxn ang="0">
                    <a:pos x="561" y="334"/>
                  </a:cxn>
                  <a:cxn ang="0">
                    <a:pos x="663" y="242"/>
                  </a:cxn>
                  <a:cxn ang="0">
                    <a:pos x="667" y="244"/>
                  </a:cxn>
                  <a:cxn ang="0">
                    <a:pos x="757" y="334"/>
                  </a:cxn>
                  <a:cxn ang="0">
                    <a:pos x="797" y="328"/>
                  </a:cxn>
                  <a:cxn ang="0">
                    <a:pos x="816" y="242"/>
                  </a:cxn>
                  <a:cxn ang="0">
                    <a:pos x="818" y="246"/>
                  </a:cxn>
                  <a:cxn ang="0">
                    <a:pos x="885" y="332"/>
                  </a:cxn>
                  <a:cxn ang="0">
                    <a:pos x="866" y="257"/>
                  </a:cxn>
                  <a:cxn ang="0">
                    <a:pos x="887" y="221"/>
                  </a:cxn>
                  <a:cxn ang="0">
                    <a:pos x="889" y="221"/>
                  </a:cxn>
                  <a:cxn ang="0">
                    <a:pos x="907" y="254"/>
                  </a:cxn>
                  <a:cxn ang="0">
                    <a:pos x="912" y="390"/>
                  </a:cxn>
                </a:cxnLst>
                <a:rect l="0" t="0" r="r" b="b"/>
                <a:pathLst>
                  <a:path w="919" h="554">
                    <a:moveTo>
                      <a:pt x="912" y="390"/>
                    </a:moveTo>
                    <a:cubicBezTo>
                      <a:pt x="878" y="390"/>
                      <a:pt x="837" y="390"/>
                      <a:pt x="824" y="369"/>
                    </a:cubicBezTo>
                    <a:cubicBezTo>
                      <a:pt x="794" y="405"/>
                      <a:pt x="705" y="389"/>
                      <a:pt x="670" y="371"/>
                    </a:cubicBezTo>
                    <a:cubicBezTo>
                      <a:pt x="608" y="410"/>
                      <a:pt x="398" y="390"/>
                      <a:pt x="298" y="390"/>
                    </a:cubicBezTo>
                    <a:cubicBezTo>
                      <a:pt x="298" y="458"/>
                      <a:pt x="212" y="533"/>
                      <a:pt x="156" y="545"/>
                    </a:cubicBezTo>
                    <a:cubicBezTo>
                      <a:pt x="116" y="554"/>
                      <a:pt x="78" y="536"/>
                      <a:pt x="52" y="526"/>
                    </a:cubicBezTo>
                    <a:cubicBezTo>
                      <a:pt x="35" y="519"/>
                      <a:pt x="18" y="512"/>
                      <a:pt x="0" y="505"/>
                    </a:cubicBezTo>
                    <a:cubicBezTo>
                      <a:pt x="2" y="501"/>
                      <a:pt x="3" y="497"/>
                      <a:pt x="4" y="493"/>
                    </a:cubicBezTo>
                    <a:cubicBezTo>
                      <a:pt x="124" y="533"/>
                      <a:pt x="253" y="464"/>
                      <a:pt x="275" y="369"/>
                    </a:cubicBezTo>
                    <a:cubicBezTo>
                      <a:pt x="287" y="315"/>
                      <a:pt x="246" y="277"/>
                      <a:pt x="227" y="252"/>
                    </a:cubicBezTo>
                    <a:cubicBezTo>
                      <a:pt x="233" y="235"/>
                      <a:pt x="240" y="218"/>
                      <a:pt x="246" y="202"/>
                    </a:cubicBezTo>
                    <a:cubicBezTo>
                      <a:pt x="250" y="205"/>
                      <a:pt x="254" y="208"/>
                      <a:pt x="258" y="211"/>
                    </a:cubicBezTo>
                    <a:cubicBezTo>
                      <a:pt x="277" y="251"/>
                      <a:pt x="298" y="267"/>
                      <a:pt x="298" y="334"/>
                    </a:cubicBezTo>
                    <a:cubicBezTo>
                      <a:pt x="373" y="334"/>
                      <a:pt x="448" y="334"/>
                      <a:pt x="523" y="334"/>
                    </a:cubicBezTo>
                    <a:cubicBezTo>
                      <a:pt x="522" y="332"/>
                      <a:pt x="521" y="330"/>
                      <a:pt x="521" y="328"/>
                    </a:cubicBezTo>
                    <a:cubicBezTo>
                      <a:pt x="480" y="293"/>
                      <a:pt x="449" y="237"/>
                      <a:pt x="390" y="221"/>
                    </a:cubicBezTo>
                    <a:cubicBezTo>
                      <a:pt x="384" y="229"/>
                      <a:pt x="384" y="231"/>
                      <a:pt x="377" y="225"/>
                    </a:cubicBezTo>
                    <a:cubicBezTo>
                      <a:pt x="356" y="216"/>
                      <a:pt x="339" y="196"/>
                      <a:pt x="325" y="181"/>
                    </a:cubicBezTo>
                    <a:cubicBezTo>
                      <a:pt x="324" y="59"/>
                      <a:pt x="436" y="25"/>
                      <a:pt x="528" y="0"/>
                    </a:cubicBezTo>
                    <a:cubicBezTo>
                      <a:pt x="528" y="19"/>
                      <a:pt x="528" y="37"/>
                      <a:pt x="528" y="56"/>
                    </a:cubicBezTo>
                    <a:cubicBezTo>
                      <a:pt x="488" y="65"/>
                      <a:pt x="387" y="95"/>
                      <a:pt x="365" y="121"/>
                    </a:cubicBezTo>
                    <a:cubicBezTo>
                      <a:pt x="371" y="148"/>
                      <a:pt x="411" y="166"/>
                      <a:pt x="430" y="181"/>
                    </a:cubicBezTo>
                    <a:cubicBezTo>
                      <a:pt x="467" y="209"/>
                      <a:pt x="503" y="246"/>
                      <a:pt x="530" y="284"/>
                    </a:cubicBezTo>
                    <a:cubicBezTo>
                      <a:pt x="540" y="301"/>
                      <a:pt x="551" y="318"/>
                      <a:pt x="561" y="334"/>
                    </a:cubicBezTo>
                    <a:cubicBezTo>
                      <a:pt x="684" y="337"/>
                      <a:pt x="635" y="316"/>
                      <a:pt x="663" y="242"/>
                    </a:cubicBezTo>
                    <a:cubicBezTo>
                      <a:pt x="664" y="243"/>
                      <a:pt x="665" y="243"/>
                      <a:pt x="667" y="244"/>
                    </a:cubicBezTo>
                    <a:cubicBezTo>
                      <a:pt x="674" y="294"/>
                      <a:pt x="696" y="334"/>
                      <a:pt x="757" y="334"/>
                    </a:cubicBezTo>
                    <a:cubicBezTo>
                      <a:pt x="772" y="334"/>
                      <a:pt x="788" y="335"/>
                      <a:pt x="797" y="328"/>
                    </a:cubicBezTo>
                    <a:cubicBezTo>
                      <a:pt x="814" y="317"/>
                      <a:pt x="809" y="263"/>
                      <a:pt x="816" y="242"/>
                    </a:cubicBezTo>
                    <a:cubicBezTo>
                      <a:pt x="817" y="243"/>
                      <a:pt x="818" y="245"/>
                      <a:pt x="818" y="246"/>
                    </a:cubicBezTo>
                    <a:cubicBezTo>
                      <a:pt x="831" y="274"/>
                      <a:pt x="834" y="354"/>
                      <a:pt x="885" y="332"/>
                    </a:cubicBezTo>
                    <a:cubicBezTo>
                      <a:pt x="914" y="318"/>
                      <a:pt x="877" y="266"/>
                      <a:pt x="866" y="257"/>
                    </a:cubicBezTo>
                    <a:cubicBezTo>
                      <a:pt x="873" y="245"/>
                      <a:pt x="880" y="233"/>
                      <a:pt x="887" y="221"/>
                    </a:cubicBezTo>
                    <a:cubicBezTo>
                      <a:pt x="888" y="221"/>
                      <a:pt x="889" y="221"/>
                      <a:pt x="889" y="221"/>
                    </a:cubicBezTo>
                    <a:cubicBezTo>
                      <a:pt x="895" y="232"/>
                      <a:pt x="901" y="243"/>
                      <a:pt x="907" y="254"/>
                    </a:cubicBezTo>
                    <a:cubicBezTo>
                      <a:pt x="919" y="288"/>
                      <a:pt x="912" y="346"/>
                      <a:pt x="912" y="39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67" name="Freeform 25">
                <a:extLst>
                  <a:ext uri="{FF2B5EF4-FFF2-40B4-BE49-F238E27FC236}">
                    <a16:creationId xmlns:a16="http://schemas.microsoft.com/office/drawing/2014/main" id="{C89291DA-8DDD-400C-BF04-A66854127075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2949648" y="4436418"/>
                <a:ext cx="39146" cy="38262"/>
              </a:xfrm>
              <a:custGeom>
                <a:avLst/>
                <a:gdLst/>
                <a:ahLst/>
                <a:cxnLst>
                  <a:cxn ang="0">
                    <a:pos x="21" y="0"/>
                  </a:cxn>
                  <a:cxn ang="0">
                    <a:pos x="75" y="25"/>
                  </a:cxn>
                  <a:cxn ang="0">
                    <a:pos x="50" y="73"/>
                  </a:cxn>
                  <a:cxn ang="0">
                    <a:pos x="0" y="48"/>
                  </a:cxn>
                  <a:cxn ang="0">
                    <a:pos x="21" y="0"/>
                  </a:cxn>
                </a:cxnLst>
                <a:rect l="0" t="0" r="r" b="b"/>
                <a:pathLst>
                  <a:path w="75" h="73">
                    <a:moveTo>
                      <a:pt x="21" y="0"/>
                    </a:moveTo>
                    <a:cubicBezTo>
                      <a:pt x="39" y="8"/>
                      <a:pt x="57" y="16"/>
                      <a:pt x="75" y="25"/>
                    </a:cubicBezTo>
                    <a:cubicBezTo>
                      <a:pt x="67" y="41"/>
                      <a:pt x="59" y="57"/>
                      <a:pt x="50" y="73"/>
                    </a:cubicBezTo>
                    <a:cubicBezTo>
                      <a:pt x="34" y="64"/>
                      <a:pt x="17" y="56"/>
                      <a:pt x="0" y="48"/>
                    </a:cubicBezTo>
                    <a:cubicBezTo>
                      <a:pt x="7" y="32"/>
                      <a:pt x="14" y="16"/>
                      <a:pt x="21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68" name="Freeform 26">
                <a:extLst>
                  <a:ext uri="{FF2B5EF4-FFF2-40B4-BE49-F238E27FC236}">
                    <a16:creationId xmlns:a16="http://schemas.microsoft.com/office/drawing/2014/main" id="{63B53069-EB1D-43AC-9D9E-2A6AAC3E868E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2981938" y="4466275"/>
                <a:ext cx="39367" cy="38262"/>
              </a:xfrm>
              <a:custGeom>
                <a:avLst/>
                <a:gdLst/>
                <a:ahLst/>
                <a:cxnLst>
                  <a:cxn ang="0">
                    <a:pos x="21" y="0"/>
                  </a:cxn>
                  <a:cxn ang="0">
                    <a:pos x="75" y="25"/>
                  </a:cxn>
                  <a:cxn ang="0">
                    <a:pos x="50" y="73"/>
                  </a:cxn>
                  <a:cxn ang="0">
                    <a:pos x="0" y="44"/>
                  </a:cxn>
                  <a:cxn ang="0">
                    <a:pos x="21" y="0"/>
                  </a:cxn>
                </a:cxnLst>
                <a:rect l="0" t="0" r="r" b="b"/>
                <a:pathLst>
                  <a:path w="75" h="73">
                    <a:moveTo>
                      <a:pt x="21" y="0"/>
                    </a:moveTo>
                    <a:cubicBezTo>
                      <a:pt x="39" y="9"/>
                      <a:pt x="57" y="17"/>
                      <a:pt x="75" y="25"/>
                    </a:cubicBezTo>
                    <a:cubicBezTo>
                      <a:pt x="66" y="41"/>
                      <a:pt x="58" y="57"/>
                      <a:pt x="50" y="73"/>
                    </a:cubicBezTo>
                    <a:cubicBezTo>
                      <a:pt x="33" y="64"/>
                      <a:pt x="16" y="54"/>
                      <a:pt x="0" y="44"/>
                    </a:cubicBezTo>
                    <a:cubicBezTo>
                      <a:pt x="7" y="30"/>
                      <a:pt x="14" y="15"/>
                      <a:pt x="21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69" name="Freeform 27">
                <a:extLst>
                  <a:ext uri="{FF2B5EF4-FFF2-40B4-BE49-F238E27FC236}">
                    <a16:creationId xmlns:a16="http://schemas.microsoft.com/office/drawing/2014/main" id="{48FA19E5-AE65-4A47-A2FC-7C02C85DBD35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2943898" y="4481535"/>
                <a:ext cx="39146" cy="38040"/>
              </a:xfrm>
              <a:custGeom>
                <a:avLst/>
                <a:gdLst/>
                <a:ahLst/>
                <a:cxnLst>
                  <a:cxn ang="0">
                    <a:pos x="21" y="0"/>
                  </a:cxn>
                  <a:cxn ang="0">
                    <a:pos x="75" y="25"/>
                  </a:cxn>
                  <a:cxn ang="0">
                    <a:pos x="50" y="73"/>
                  </a:cxn>
                  <a:cxn ang="0">
                    <a:pos x="0" y="48"/>
                  </a:cxn>
                  <a:cxn ang="0">
                    <a:pos x="21" y="0"/>
                  </a:cxn>
                </a:cxnLst>
                <a:rect l="0" t="0" r="r" b="b"/>
                <a:pathLst>
                  <a:path w="75" h="73">
                    <a:moveTo>
                      <a:pt x="21" y="0"/>
                    </a:moveTo>
                    <a:cubicBezTo>
                      <a:pt x="39" y="8"/>
                      <a:pt x="57" y="17"/>
                      <a:pt x="75" y="25"/>
                    </a:cubicBezTo>
                    <a:cubicBezTo>
                      <a:pt x="66" y="41"/>
                      <a:pt x="58" y="57"/>
                      <a:pt x="50" y="73"/>
                    </a:cubicBezTo>
                    <a:cubicBezTo>
                      <a:pt x="33" y="65"/>
                      <a:pt x="16" y="56"/>
                      <a:pt x="0" y="48"/>
                    </a:cubicBezTo>
                    <a:cubicBezTo>
                      <a:pt x="7" y="32"/>
                      <a:pt x="14" y="16"/>
                      <a:pt x="21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03225E8A-C962-4379-A15F-B8815C21F2B7}"/>
                </a:ext>
              </a:extLst>
            </p:cNvPr>
            <p:cNvGrpSpPr/>
            <p:nvPr/>
          </p:nvGrpSpPr>
          <p:grpSpPr bwMode="black">
            <a:xfrm>
              <a:off x="9182440" y="2598431"/>
              <a:ext cx="647371" cy="179015"/>
              <a:chOff x="6791943" y="4414224"/>
              <a:chExt cx="649833" cy="185924"/>
            </a:xfrm>
            <a:grpFill/>
            <a:effectLst/>
          </p:grpSpPr>
          <p:sp>
            <p:nvSpPr>
              <p:cNvPr id="57" name="Freeform 22">
                <a:extLst>
                  <a:ext uri="{FF2B5EF4-FFF2-40B4-BE49-F238E27FC236}">
                    <a16:creationId xmlns:a16="http://schemas.microsoft.com/office/drawing/2014/main" id="{DC11E77B-6608-40FB-A07D-040527FCD3BD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6791943" y="4422166"/>
                <a:ext cx="145129" cy="177982"/>
              </a:xfrm>
              <a:custGeom>
                <a:avLst/>
                <a:gdLst/>
                <a:ahLst/>
                <a:cxnLst>
                  <a:cxn ang="0">
                    <a:pos x="138" y="204"/>
                  </a:cxn>
                  <a:cxn ang="0">
                    <a:pos x="100" y="209"/>
                  </a:cxn>
                  <a:cxn ang="0">
                    <a:pos x="60" y="202"/>
                  </a:cxn>
                  <a:cxn ang="0">
                    <a:pos x="28" y="182"/>
                  </a:cxn>
                  <a:cxn ang="0">
                    <a:pos x="7" y="150"/>
                  </a:cxn>
                  <a:cxn ang="0">
                    <a:pos x="0" y="107"/>
                  </a:cxn>
                  <a:cxn ang="0">
                    <a:pos x="3" y="77"/>
                  </a:cxn>
                  <a:cxn ang="0">
                    <a:pos x="14" y="51"/>
                  </a:cxn>
                  <a:cxn ang="0">
                    <a:pos x="31" y="30"/>
                  </a:cxn>
                  <a:cxn ang="0">
                    <a:pos x="52" y="14"/>
                  </a:cxn>
                  <a:cxn ang="0">
                    <a:pos x="78" y="4"/>
                  </a:cxn>
                  <a:cxn ang="0">
                    <a:pos x="107" y="0"/>
                  </a:cxn>
                  <a:cxn ang="0">
                    <a:pos x="126" y="1"/>
                  </a:cxn>
                  <a:cxn ang="0">
                    <a:pos x="142" y="4"/>
                  </a:cxn>
                  <a:cxn ang="0">
                    <a:pos x="155" y="7"/>
                  </a:cxn>
                  <a:cxn ang="0">
                    <a:pos x="164" y="11"/>
                  </a:cxn>
                  <a:cxn ang="0">
                    <a:pos x="164" y="45"/>
                  </a:cxn>
                  <a:cxn ang="0">
                    <a:pos x="153" y="39"/>
                  </a:cxn>
                  <a:cxn ang="0">
                    <a:pos x="139" y="34"/>
                  </a:cxn>
                  <a:cxn ang="0">
                    <a:pos x="123" y="31"/>
                  </a:cxn>
                  <a:cxn ang="0">
                    <a:pos x="105" y="29"/>
                  </a:cxn>
                  <a:cxn ang="0">
                    <a:pos x="78" y="35"/>
                  </a:cxn>
                  <a:cxn ang="0">
                    <a:pos x="56" y="50"/>
                  </a:cxn>
                  <a:cxn ang="0">
                    <a:pos x="41" y="73"/>
                  </a:cxn>
                  <a:cxn ang="0">
                    <a:pos x="35" y="105"/>
                  </a:cxn>
                  <a:cxn ang="0">
                    <a:pos x="40" y="138"/>
                  </a:cxn>
                  <a:cxn ang="0">
                    <a:pos x="54" y="161"/>
                  </a:cxn>
                  <a:cxn ang="0">
                    <a:pos x="76" y="175"/>
                  </a:cxn>
                  <a:cxn ang="0">
                    <a:pos x="103" y="180"/>
                  </a:cxn>
                  <a:cxn ang="0">
                    <a:pos x="121" y="178"/>
                  </a:cxn>
                  <a:cxn ang="0">
                    <a:pos x="137" y="172"/>
                  </a:cxn>
                  <a:cxn ang="0">
                    <a:pos x="137" y="124"/>
                  </a:cxn>
                  <a:cxn ang="0">
                    <a:pos x="95" y="124"/>
                  </a:cxn>
                  <a:cxn ang="0">
                    <a:pos x="95" y="96"/>
                  </a:cxn>
                  <a:cxn ang="0">
                    <a:pos x="170" y="96"/>
                  </a:cxn>
                  <a:cxn ang="0">
                    <a:pos x="170" y="191"/>
                  </a:cxn>
                  <a:cxn ang="0">
                    <a:pos x="138" y="204"/>
                  </a:cxn>
                </a:cxnLst>
                <a:rect l="0" t="0" r="r" b="b"/>
                <a:pathLst>
                  <a:path w="170" h="209">
                    <a:moveTo>
                      <a:pt x="138" y="204"/>
                    </a:moveTo>
                    <a:cubicBezTo>
                      <a:pt x="126" y="207"/>
                      <a:pt x="113" y="209"/>
                      <a:pt x="100" y="209"/>
                    </a:cubicBezTo>
                    <a:cubicBezTo>
                      <a:pt x="85" y="209"/>
                      <a:pt x="72" y="206"/>
                      <a:pt x="60" y="202"/>
                    </a:cubicBezTo>
                    <a:cubicBezTo>
                      <a:pt x="47" y="197"/>
                      <a:pt x="37" y="190"/>
                      <a:pt x="28" y="182"/>
                    </a:cubicBezTo>
                    <a:cubicBezTo>
                      <a:pt x="19" y="173"/>
                      <a:pt x="12" y="162"/>
                      <a:pt x="7" y="150"/>
                    </a:cubicBezTo>
                    <a:cubicBezTo>
                      <a:pt x="2" y="137"/>
                      <a:pt x="0" y="123"/>
                      <a:pt x="0" y="107"/>
                    </a:cubicBezTo>
                    <a:cubicBezTo>
                      <a:pt x="0" y="97"/>
                      <a:pt x="1" y="87"/>
                      <a:pt x="3" y="77"/>
                    </a:cubicBezTo>
                    <a:cubicBezTo>
                      <a:pt x="6" y="68"/>
                      <a:pt x="9" y="59"/>
                      <a:pt x="14" y="51"/>
                    </a:cubicBezTo>
                    <a:cubicBezTo>
                      <a:pt x="19" y="43"/>
                      <a:pt x="24" y="36"/>
                      <a:pt x="31" y="30"/>
                    </a:cubicBezTo>
                    <a:cubicBezTo>
                      <a:pt x="37" y="23"/>
                      <a:pt x="44" y="18"/>
                      <a:pt x="52" y="14"/>
                    </a:cubicBezTo>
                    <a:cubicBezTo>
                      <a:pt x="60" y="9"/>
                      <a:pt x="69" y="6"/>
                      <a:pt x="78" y="4"/>
                    </a:cubicBezTo>
                    <a:cubicBezTo>
                      <a:pt x="87" y="2"/>
                      <a:pt x="97" y="0"/>
                      <a:pt x="107" y="0"/>
                    </a:cubicBezTo>
                    <a:cubicBezTo>
                      <a:pt x="114" y="0"/>
                      <a:pt x="120" y="1"/>
                      <a:pt x="126" y="1"/>
                    </a:cubicBezTo>
                    <a:cubicBezTo>
                      <a:pt x="132" y="2"/>
                      <a:pt x="137" y="3"/>
                      <a:pt x="142" y="4"/>
                    </a:cubicBezTo>
                    <a:cubicBezTo>
                      <a:pt x="147" y="5"/>
                      <a:pt x="151" y="6"/>
                      <a:pt x="155" y="7"/>
                    </a:cubicBezTo>
                    <a:cubicBezTo>
                      <a:pt x="159" y="8"/>
                      <a:pt x="162" y="9"/>
                      <a:pt x="164" y="11"/>
                    </a:cubicBezTo>
                    <a:cubicBezTo>
                      <a:pt x="164" y="45"/>
                      <a:pt x="164" y="45"/>
                      <a:pt x="164" y="45"/>
                    </a:cubicBezTo>
                    <a:cubicBezTo>
                      <a:pt x="161" y="43"/>
                      <a:pt x="157" y="41"/>
                      <a:pt x="153" y="39"/>
                    </a:cubicBezTo>
                    <a:cubicBezTo>
                      <a:pt x="149" y="37"/>
                      <a:pt x="144" y="35"/>
                      <a:pt x="139" y="34"/>
                    </a:cubicBezTo>
                    <a:cubicBezTo>
                      <a:pt x="134" y="33"/>
                      <a:pt x="129" y="31"/>
                      <a:pt x="123" y="31"/>
                    </a:cubicBezTo>
                    <a:cubicBezTo>
                      <a:pt x="118" y="30"/>
                      <a:pt x="112" y="29"/>
                      <a:pt x="105" y="29"/>
                    </a:cubicBezTo>
                    <a:cubicBezTo>
                      <a:pt x="96" y="29"/>
                      <a:pt x="87" y="31"/>
                      <a:pt x="78" y="35"/>
                    </a:cubicBezTo>
                    <a:cubicBezTo>
                      <a:pt x="69" y="38"/>
                      <a:pt x="62" y="43"/>
                      <a:pt x="56" y="50"/>
                    </a:cubicBezTo>
                    <a:cubicBezTo>
                      <a:pt x="49" y="56"/>
                      <a:pt x="44" y="64"/>
                      <a:pt x="41" y="73"/>
                    </a:cubicBezTo>
                    <a:cubicBezTo>
                      <a:pt x="37" y="83"/>
                      <a:pt x="35" y="93"/>
                      <a:pt x="35" y="105"/>
                    </a:cubicBezTo>
                    <a:cubicBezTo>
                      <a:pt x="35" y="118"/>
                      <a:pt x="37" y="129"/>
                      <a:pt x="40" y="138"/>
                    </a:cubicBezTo>
                    <a:cubicBezTo>
                      <a:pt x="44" y="148"/>
                      <a:pt x="48" y="155"/>
                      <a:pt x="54" y="161"/>
                    </a:cubicBezTo>
                    <a:cubicBezTo>
                      <a:pt x="60" y="168"/>
                      <a:pt x="68" y="172"/>
                      <a:pt x="76" y="175"/>
                    </a:cubicBezTo>
                    <a:cubicBezTo>
                      <a:pt x="84" y="178"/>
                      <a:pt x="93" y="180"/>
                      <a:pt x="103" y="180"/>
                    </a:cubicBezTo>
                    <a:cubicBezTo>
                      <a:pt x="109" y="180"/>
                      <a:pt x="115" y="179"/>
                      <a:pt x="121" y="178"/>
                    </a:cubicBezTo>
                    <a:cubicBezTo>
                      <a:pt x="127" y="176"/>
                      <a:pt x="132" y="174"/>
                      <a:pt x="137" y="172"/>
                    </a:cubicBezTo>
                    <a:cubicBezTo>
                      <a:pt x="137" y="124"/>
                      <a:pt x="137" y="124"/>
                      <a:pt x="137" y="124"/>
                    </a:cubicBezTo>
                    <a:cubicBezTo>
                      <a:pt x="95" y="124"/>
                      <a:pt x="95" y="124"/>
                      <a:pt x="95" y="124"/>
                    </a:cubicBezTo>
                    <a:cubicBezTo>
                      <a:pt x="95" y="96"/>
                      <a:pt x="95" y="96"/>
                      <a:pt x="95" y="96"/>
                    </a:cubicBezTo>
                    <a:cubicBezTo>
                      <a:pt x="170" y="96"/>
                      <a:pt x="170" y="96"/>
                      <a:pt x="170" y="96"/>
                    </a:cubicBezTo>
                    <a:cubicBezTo>
                      <a:pt x="170" y="191"/>
                      <a:pt x="170" y="191"/>
                      <a:pt x="170" y="191"/>
                    </a:cubicBezTo>
                    <a:cubicBezTo>
                      <a:pt x="161" y="197"/>
                      <a:pt x="150" y="201"/>
                      <a:pt x="138" y="20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58" name="Freeform 23">
                <a:extLst>
                  <a:ext uri="{FF2B5EF4-FFF2-40B4-BE49-F238E27FC236}">
                    <a16:creationId xmlns:a16="http://schemas.microsoft.com/office/drawing/2014/main" id="{7396CE59-FEA4-40D3-9529-F72FF055D7DA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6967037" y="4472348"/>
                <a:ext cx="70760" cy="124551"/>
              </a:xfrm>
              <a:custGeom>
                <a:avLst/>
                <a:gdLst/>
                <a:ahLst/>
                <a:cxnLst>
                  <a:cxn ang="0">
                    <a:pos x="80" y="32"/>
                  </a:cxn>
                  <a:cxn ang="0">
                    <a:pos x="75" y="31"/>
                  </a:cxn>
                  <a:cxn ang="0">
                    <a:pos x="70" y="29"/>
                  </a:cxn>
                  <a:cxn ang="0">
                    <a:pos x="64" y="29"/>
                  </a:cxn>
                  <a:cxn ang="0">
                    <a:pos x="52" y="32"/>
                  </a:cxn>
                  <a:cxn ang="0">
                    <a:pos x="42" y="41"/>
                  </a:cxn>
                  <a:cxn ang="0">
                    <a:pos x="35" y="54"/>
                  </a:cxn>
                  <a:cxn ang="0">
                    <a:pos x="33" y="73"/>
                  </a:cxn>
                  <a:cxn ang="0">
                    <a:pos x="33" y="146"/>
                  </a:cxn>
                  <a:cxn ang="0">
                    <a:pos x="0" y="146"/>
                  </a:cxn>
                  <a:cxn ang="0">
                    <a:pos x="0" y="2"/>
                  </a:cxn>
                  <a:cxn ang="0">
                    <a:pos x="33" y="2"/>
                  </a:cxn>
                  <a:cxn ang="0">
                    <a:pos x="33" y="30"/>
                  </a:cxn>
                  <a:cxn ang="0">
                    <a:pos x="33" y="30"/>
                  </a:cxn>
                  <a:cxn ang="0">
                    <a:pos x="40" y="17"/>
                  </a:cxn>
                  <a:cxn ang="0">
                    <a:pos x="49" y="7"/>
                  </a:cxn>
                  <a:cxn ang="0">
                    <a:pos x="59" y="2"/>
                  </a:cxn>
                  <a:cxn ang="0">
                    <a:pos x="70" y="0"/>
                  </a:cxn>
                  <a:cxn ang="0">
                    <a:pos x="77" y="0"/>
                  </a:cxn>
                  <a:cxn ang="0">
                    <a:pos x="83" y="2"/>
                  </a:cxn>
                  <a:cxn ang="0">
                    <a:pos x="83" y="34"/>
                  </a:cxn>
                  <a:cxn ang="0">
                    <a:pos x="80" y="32"/>
                  </a:cxn>
                </a:cxnLst>
                <a:rect l="0" t="0" r="r" b="b"/>
                <a:pathLst>
                  <a:path w="83" h="146">
                    <a:moveTo>
                      <a:pt x="80" y="32"/>
                    </a:moveTo>
                    <a:cubicBezTo>
                      <a:pt x="78" y="32"/>
                      <a:pt x="77" y="31"/>
                      <a:pt x="75" y="31"/>
                    </a:cubicBezTo>
                    <a:cubicBezTo>
                      <a:pt x="73" y="30"/>
                      <a:pt x="71" y="30"/>
                      <a:pt x="70" y="29"/>
                    </a:cubicBezTo>
                    <a:cubicBezTo>
                      <a:pt x="68" y="29"/>
                      <a:pt x="66" y="29"/>
                      <a:pt x="64" y="29"/>
                    </a:cubicBezTo>
                    <a:cubicBezTo>
                      <a:pt x="60" y="29"/>
                      <a:pt x="56" y="30"/>
                      <a:pt x="52" y="32"/>
                    </a:cubicBezTo>
                    <a:cubicBezTo>
                      <a:pt x="48" y="34"/>
                      <a:pt x="45" y="37"/>
                      <a:pt x="42" y="41"/>
                    </a:cubicBezTo>
                    <a:cubicBezTo>
                      <a:pt x="39" y="44"/>
                      <a:pt x="37" y="49"/>
                      <a:pt x="35" y="54"/>
                    </a:cubicBezTo>
                    <a:cubicBezTo>
                      <a:pt x="34" y="60"/>
                      <a:pt x="33" y="66"/>
                      <a:pt x="33" y="73"/>
                    </a:cubicBezTo>
                    <a:cubicBezTo>
                      <a:pt x="33" y="146"/>
                      <a:pt x="33" y="146"/>
                      <a:pt x="33" y="146"/>
                    </a:cubicBezTo>
                    <a:cubicBezTo>
                      <a:pt x="0" y="146"/>
                      <a:pt x="0" y="146"/>
                      <a:pt x="0" y="14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33" y="2"/>
                      <a:pt x="33" y="2"/>
                      <a:pt x="33" y="2"/>
                    </a:cubicBezTo>
                    <a:cubicBezTo>
                      <a:pt x="33" y="30"/>
                      <a:pt x="33" y="30"/>
                      <a:pt x="33" y="30"/>
                    </a:cubicBezTo>
                    <a:cubicBezTo>
                      <a:pt x="33" y="30"/>
                      <a:pt x="33" y="30"/>
                      <a:pt x="33" y="30"/>
                    </a:cubicBezTo>
                    <a:cubicBezTo>
                      <a:pt x="35" y="25"/>
                      <a:pt x="37" y="20"/>
                      <a:pt x="40" y="17"/>
                    </a:cubicBezTo>
                    <a:cubicBezTo>
                      <a:pt x="43" y="13"/>
                      <a:pt x="46" y="10"/>
                      <a:pt x="49" y="7"/>
                    </a:cubicBezTo>
                    <a:cubicBezTo>
                      <a:pt x="52" y="5"/>
                      <a:pt x="55" y="3"/>
                      <a:pt x="59" y="2"/>
                    </a:cubicBezTo>
                    <a:cubicBezTo>
                      <a:pt x="63" y="0"/>
                      <a:pt x="66" y="0"/>
                      <a:pt x="70" y="0"/>
                    </a:cubicBezTo>
                    <a:cubicBezTo>
                      <a:pt x="73" y="0"/>
                      <a:pt x="75" y="0"/>
                      <a:pt x="77" y="0"/>
                    </a:cubicBezTo>
                    <a:cubicBezTo>
                      <a:pt x="79" y="1"/>
                      <a:pt x="81" y="1"/>
                      <a:pt x="83" y="2"/>
                    </a:cubicBezTo>
                    <a:cubicBezTo>
                      <a:pt x="83" y="34"/>
                      <a:pt x="83" y="34"/>
                      <a:pt x="83" y="34"/>
                    </a:cubicBezTo>
                    <a:cubicBezTo>
                      <a:pt x="82" y="33"/>
                      <a:pt x="81" y="33"/>
                      <a:pt x="80" y="3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59" name="Freeform 24">
                <a:extLst>
                  <a:ext uri="{FF2B5EF4-FFF2-40B4-BE49-F238E27FC236}">
                    <a16:creationId xmlns:a16="http://schemas.microsoft.com/office/drawing/2014/main" id="{96D338F6-BE44-402A-9C67-0B4BD5EAD966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7042129" y="4471626"/>
                <a:ext cx="102890" cy="128522"/>
              </a:xfrm>
              <a:custGeom>
                <a:avLst/>
                <a:gdLst/>
                <a:ahLst/>
                <a:cxnLst>
                  <a:cxn ang="0">
                    <a:pos x="89" y="147"/>
                  </a:cxn>
                  <a:cxn ang="0">
                    <a:pos x="89" y="127"/>
                  </a:cxn>
                  <a:cxn ang="0">
                    <a:pos x="88" y="127"/>
                  </a:cxn>
                  <a:cxn ang="0">
                    <a:pos x="70" y="145"/>
                  </a:cxn>
                  <a:cxn ang="0">
                    <a:pos x="46" y="151"/>
                  </a:cxn>
                  <a:cxn ang="0">
                    <a:pos x="26" y="148"/>
                  </a:cxn>
                  <a:cxn ang="0">
                    <a:pos x="12" y="139"/>
                  </a:cxn>
                  <a:cxn ang="0">
                    <a:pos x="3" y="125"/>
                  </a:cxn>
                  <a:cxn ang="0">
                    <a:pos x="0" y="108"/>
                  </a:cxn>
                  <a:cxn ang="0">
                    <a:pos x="3" y="91"/>
                  </a:cxn>
                  <a:cxn ang="0">
                    <a:pos x="11" y="76"/>
                  </a:cxn>
                  <a:cxn ang="0">
                    <a:pos x="26" y="66"/>
                  </a:cxn>
                  <a:cxn ang="0">
                    <a:pos x="47" y="60"/>
                  </a:cxn>
                  <a:cxn ang="0">
                    <a:pos x="89" y="55"/>
                  </a:cxn>
                  <a:cxn ang="0">
                    <a:pos x="82" y="32"/>
                  </a:cxn>
                  <a:cxn ang="0">
                    <a:pos x="62" y="25"/>
                  </a:cxn>
                  <a:cxn ang="0">
                    <a:pos x="36" y="30"/>
                  </a:cxn>
                  <a:cxn ang="0">
                    <a:pos x="14" y="41"/>
                  </a:cxn>
                  <a:cxn ang="0">
                    <a:pos x="14" y="13"/>
                  </a:cxn>
                  <a:cxn ang="0">
                    <a:pos x="23" y="8"/>
                  </a:cxn>
                  <a:cxn ang="0">
                    <a:pos x="35" y="4"/>
                  </a:cxn>
                  <a:cxn ang="0">
                    <a:pos x="50" y="1"/>
                  </a:cxn>
                  <a:cxn ang="0">
                    <a:pos x="65" y="0"/>
                  </a:cxn>
                  <a:cxn ang="0">
                    <a:pos x="90" y="4"/>
                  </a:cxn>
                  <a:cxn ang="0">
                    <a:pos x="107" y="15"/>
                  </a:cxn>
                  <a:cxn ang="0">
                    <a:pos x="117" y="32"/>
                  </a:cxn>
                  <a:cxn ang="0">
                    <a:pos x="121" y="56"/>
                  </a:cxn>
                  <a:cxn ang="0">
                    <a:pos x="121" y="147"/>
                  </a:cxn>
                  <a:cxn ang="0">
                    <a:pos x="89" y="147"/>
                  </a:cxn>
                  <a:cxn ang="0">
                    <a:pos x="58" y="81"/>
                  </a:cxn>
                  <a:cxn ang="0">
                    <a:pos x="45" y="84"/>
                  </a:cxn>
                  <a:cxn ang="0">
                    <a:pos x="37" y="89"/>
                  </a:cxn>
                  <a:cxn ang="0">
                    <a:pos x="33" y="96"/>
                  </a:cxn>
                  <a:cxn ang="0">
                    <a:pos x="32" y="105"/>
                  </a:cxn>
                  <a:cxn ang="0">
                    <a:pos x="34" y="113"/>
                  </a:cxn>
                  <a:cxn ang="0">
                    <a:pos x="38" y="119"/>
                  </a:cxn>
                  <a:cxn ang="0">
                    <a:pos x="46" y="123"/>
                  </a:cxn>
                  <a:cxn ang="0">
                    <a:pos x="56" y="125"/>
                  </a:cxn>
                  <a:cxn ang="0">
                    <a:pos x="70" y="122"/>
                  </a:cxn>
                  <a:cxn ang="0">
                    <a:pos x="80" y="115"/>
                  </a:cxn>
                  <a:cxn ang="0">
                    <a:pos x="87" y="104"/>
                  </a:cxn>
                  <a:cxn ang="0">
                    <a:pos x="89" y="90"/>
                  </a:cxn>
                  <a:cxn ang="0">
                    <a:pos x="89" y="77"/>
                  </a:cxn>
                  <a:cxn ang="0">
                    <a:pos x="58" y="81"/>
                  </a:cxn>
                </a:cxnLst>
                <a:rect l="0" t="0" r="r" b="b"/>
                <a:pathLst>
                  <a:path w="121" h="151">
                    <a:moveTo>
                      <a:pt x="89" y="147"/>
                    </a:moveTo>
                    <a:cubicBezTo>
                      <a:pt x="89" y="127"/>
                      <a:pt x="89" y="127"/>
                      <a:pt x="89" y="127"/>
                    </a:cubicBezTo>
                    <a:cubicBezTo>
                      <a:pt x="88" y="127"/>
                      <a:pt x="88" y="127"/>
                      <a:pt x="88" y="127"/>
                    </a:cubicBezTo>
                    <a:cubicBezTo>
                      <a:pt x="83" y="135"/>
                      <a:pt x="77" y="141"/>
                      <a:pt x="70" y="145"/>
                    </a:cubicBezTo>
                    <a:cubicBezTo>
                      <a:pt x="63" y="149"/>
                      <a:pt x="55" y="151"/>
                      <a:pt x="46" y="151"/>
                    </a:cubicBezTo>
                    <a:cubicBezTo>
                      <a:pt x="38" y="151"/>
                      <a:pt x="32" y="150"/>
                      <a:pt x="26" y="148"/>
                    </a:cubicBezTo>
                    <a:cubicBezTo>
                      <a:pt x="21" y="145"/>
                      <a:pt x="16" y="142"/>
                      <a:pt x="12" y="139"/>
                    </a:cubicBezTo>
                    <a:cubicBezTo>
                      <a:pt x="8" y="135"/>
                      <a:pt x="5" y="131"/>
                      <a:pt x="3" y="125"/>
                    </a:cubicBezTo>
                    <a:cubicBezTo>
                      <a:pt x="1" y="120"/>
                      <a:pt x="0" y="114"/>
                      <a:pt x="0" y="108"/>
                    </a:cubicBezTo>
                    <a:cubicBezTo>
                      <a:pt x="0" y="102"/>
                      <a:pt x="1" y="96"/>
                      <a:pt x="3" y="91"/>
                    </a:cubicBezTo>
                    <a:cubicBezTo>
                      <a:pt x="5" y="85"/>
                      <a:pt x="7" y="81"/>
                      <a:pt x="11" y="76"/>
                    </a:cubicBezTo>
                    <a:cubicBezTo>
                      <a:pt x="15" y="72"/>
                      <a:pt x="20" y="69"/>
                      <a:pt x="26" y="66"/>
                    </a:cubicBezTo>
                    <a:cubicBezTo>
                      <a:pt x="32" y="63"/>
                      <a:pt x="39" y="61"/>
                      <a:pt x="47" y="60"/>
                    </a:cubicBezTo>
                    <a:cubicBezTo>
                      <a:pt x="89" y="55"/>
                      <a:pt x="89" y="55"/>
                      <a:pt x="89" y="55"/>
                    </a:cubicBezTo>
                    <a:cubicBezTo>
                      <a:pt x="89" y="44"/>
                      <a:pt x="87" y="37"/>
                      <a:pt x="82" y="32"/>
                    </a:cubicBezTo>
                    <a:cubicBezTo>
                      <a:pt x="77" y="28"/>
                      <a:pt x="71" y="25"/>
                      <a:pt x="62" y="25"/>
                    </a:cubicBezTo>
                    <a:cubicBezTo>
                      <a:pt x="53" y="25"/>
                      <a:pt x="45" y="27"/>
                      <a:pt x="36" y="30"/>
                    </a:cubicBezTo>
                    <a:cubicBezTo>
                      <a:pt x="28" y="33"/>
                      <a:pt x="21" y="36"/>
                      <a:pt x="14" y="41"/>
                    </a:cubicBezTo>
                    <a:cubicBezTo>
                      <a:pt x="14" y="13"/>
                      <a:pt x="14" y="13"/>
                      <a:pt x="14" y="13"/>
                    </a:cubicBezTo>
                    <a:cubicBezTo>
                      <a:pt x="16" y="11"/>
                      <a:pt x="19" y="10"/>
                      <a:pt x="23" y="8"/>
                    </a:cubicBezTo>
                    <a:cubicBezTo>
                      <a:pt x="27" y="7"/>
                      <a:pt x="31" y="6"/>
                      <a:pt x="35" y="4"/>
                    </a:cubicBezTo>
                    <a:cubicBezTo>
                      <a:pt x="40" y="3"/>
                      <a:pt x="45" y="2"/>
                      <a:pt x="50" y="1"/>
                    </a:cubicBezTo>
                    <a:cubicBezTo>
                      <a:pt x="55" y="0"/>
                      <a:pt x="60" y="0"/>
                      <a:pt x="65" y="0"/>
                    </a:cubicBezTo>
                    <a:cubicBezTo>
                      <a:pt x="75" y="0"/>
                      <a:pt x="83" y="1"/>
                      <a:pt x="90" y="4"/>
                    </a:cubicBezTo>
                    <a:cubicBezTo>
                      <a:pt x="97" y="6"/>
                      <a:pt x="103" y="10"/>
                      <a:pt x="107" y="15"/>
                    </a:cubicBezTo>
                    <a:cubicBezTo>
                      <a:pt x="112" y="19"/>
                      <a:pt x="115" y="25"/>
                      <a:pt x="117" y="32"/>
                    </a:cubicBezTo>
                    <a:cubicBezTo>
                      <a:pt x="120" y="39"/>
                      <a:pt x="121" y="47"/>
                      <a:pt x="121" y="56"/>
                    </a:cubicBezTo>
                    <a:cubicBezTo>
                      <a:pt x="121" y="147"/>
                      <a:pt x="121" y="147"/>
                      <a:pt x="121" y="147"/>
                    </a:cubicBezTo>
                    <a:lnTo>
                      <a:pt x="89" y="147"/>
                    </a:lnTo>
                    <a:close/>
                    <a:moveTo>
                      <a:pt x="58" y="81"/>
                    </a:moveTo>
                    <a:cubicBezTo>
                      <a:pt x="53" y="82"/>
                      <a:pt x="48" y="83"/>
                      <a:pt x="45" y="84"/>
                    </a:cubicBezTo>
                    <a:cubicBezTo>
                      <a:pt x="42" y="86"/>
                      <a:pt x="39" y="87"/>
                      <a:pt x="37" y="89"/>
                    </a:cubicBezTo>
                    <a:cubicBezTo>
                      <a:pt x="35" y="91"/>
                      <a:pt x="34" y="93"/>
                      <a:pt x="33" y="96"/>
                    </a:cubicBezTo>
                    <a:cubicBezTo>
                      <a:pt x="32" y="98"/>
                      <a:pt x="32" y="101"/>
                      <a:pt x="32" y="105"/>
                    </a:cubicBezTo>
                    <a:cubicBezTo>
                      <a:pt x="32" y="108"/>
                      <a:pt x="33" y="110"/>
                      <a:pt x="34" y="113"/>
                    </a:cubicBezTo>
                    <a:cubicBezTo>
                      <a:pt x="35" y="115"/>
                      <a:pt x="36" y="117"/>
                      <a:pt x="38" y="119"/>
                    </a:cubicBezTo>
                    <a:cubicBezTo>
                      <a:pt x="40" y="121"/>
                      <a:pt x="43" y="122"/>
                      <a:pt x="46" y="123"/>
                    </a:cubicBezTo>
                    <a:cubicBezTo>
                      <a:pt x="49" y="124"/>
                      <a:pt x="52" y="125"/>
                      <a:pt x="56" y="125"/>
                    </a:cubicBezTo>
                    <a:cubicBezTo>
                      <a:pt x="61" y="125"/>
                      <a:pt x="65" y="124"/>
                      <a:pt x="70" y="122"/>
                    </a:cubicBezTo>
                    <a:cubicBezTo>
                      <a:pt x="74" y="120"/>
                      <a:pt x="77" y="118"/>
                      <a:pt x="80" y="115"/>
                    </a:cubicBezTo>
                    <a:cubicBezTo>
                      <a:pt x="83" y="112"/>
                      <a:pt x="85" y="108"/>
                      <a:pt x="87" y="104"/>
                    </a:cubicBezTo>
                    <a:cubicBezTo>
                      <a:pt x="88" y="100"/>
                      <a:pt x="89" y="95"/>
                      <a:pt x="89" y="90"/>
                    </a:cubicBezTo>
                    <a:cubicBezTo>
                      <a:pt x="89" y="77"/>
                      <a:pt x="89" y="77"/>
                      <a:pt x="89" y="77"/>
                    </a:cubicBezTo>
                    <a:lnTo>
                      <a:pt x="58" y="8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60" name="Freeform 25">
                <a:extLst>
                  <a:ext uri="{FF2B5EF4-FFF2-40B4-BE49-F238E27FC236}">
                    <a16:creationId xmlns:a16="http://schemas.microsoft.com/office/drawing/2014/main" id="{A85FD8BD-E61A-4B49-A29E-514512726CBF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7155489" y="4474153"/>
                <a:ext cx="104695" cy="122746"/>
              </a:xfrm>
              <a:custGeom>
                <a:avLst/>
                <a:gdLst/>
                <a:ahLst/>
                <a:cxnLst>
                  <a:cxn ang="0">
                    <a:pos x="108" y="279"/>
                  </a:cxn>
                  <a:cxn ang="0">
                    <a:pos x="290" y="279"/>
                  </a:cxn>
                  <a:cxn ang="0">
                    <a:pos x="290" y="340"/>
                  </a:cxn>
                  <a:cxn ang="0">
                    <a:pos x="0" y="340"/>
                  </a:cxn>
                  <a:cxn ang="0">
                    <a:pos x="0" y="314"/>
                  </a:cxn>
                  <a:cxn ang="0">
                    <a:pos x="184" y="61"/>
                  </a:cxn>
                  <a:cxn ang="0">
                    <a:pos x="19" y="61"/>
                  </a:cxn>
                  <a:cxn ang="0">
                    <a:pos x="19" y="0"/>
                  </a:cxn>
                  <a:cxn ang="0">
                    <a:pos x="290" y="0"/>
                  </a:cxn>
                  <a:cxn ang="0">
                    <a:pos x="290" y="30"/>
                  </a:cxn>
                  <a:cxn ang="0">
                    <a:pos x="108" y="279"/>
                  </a:cxn>
                </a:cxnLst>
                <a:rect l="0" t="0" r="r" b="b"/>
                <a:pathLst>
                  <a:path w="290" h="340">
                    <a:moveTo>
                      <a:pt x="108" y="279"/>
                    </a:moveTo>
                    <a:lnTo>
                      <a:pt x="290" y="279"/>
                    </a:lnTo>
                    <a:lnTo>
                      <a:pt x="290" y="340"/>
                    </a:lnTo>
                    <a:lnTo>
                      <a:pt x="0" y="340"/>
                    </a:lnTo>
                    <a:lnTo>
                      <a:pt x="0" y="314"/>
                    </a:lnTo>
                    <a:lnTo>
                      <a:pt x="184" y="61"/>
                    </a:lnTo>
                    <a:lnTo>
                      <a:pt x="19" y="61"/>
                    </a:lnTo>
                    <a:lnTo>
                      <a:pt x="19" y="0"/>
                    </a:lnTo>
                    <a:lnTo>
                      <a:pt x="290" y="0"/>
                    </a:lnTo>
                    <a:lnTo>
                      <a:pt x="290" y="30"/>
                    </a:lnTo>
                    <a:lnTo>
                      <a:pt x="108" y="279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61" name="Freeform 26">
                <a:extLst>
                  <a:ext uri="{FF2B5EF4-FFF2-40B4-BE49-F238E27FC236}">
                    <a16:creationId xmlns:a16="http://schemas.microsoft.com/office/drawing/2014/main" id="{4C4E66BA-97C9-4283-B3F5-7C833A5EA8A9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7275708" y="4414224"/>
                <a:ext cx="33936" cy="182675"/>
              </a:xfrm>
              <a:custGeom>
                <a:avLst/>
                <a:gdLst/>
                <a:ahLst/>
                <a:cxnLst>
                  <a:cxn ang="0">
                    <a:pos x="40" y="20"/>
                  </a:cxn>
                  <a:cxn ang="0">
                    <a:pos x="39" y="27"/>
                  </a:cxn>
                  <a:cxn ang="0">
                    <a:pos x="34" y="33"/>
                  </a:cxn>
                  <a:cxn ang="0">
                    <a:pos x="28" y="37"/>
                  </a:cxn>
                  <a:cxn ang="0">
                    <a:pos x="20" y="38"/>
                  </a:cxn>
                  <a:cxn ang="0">
                    <a:pos x="12" y="37"/>
                  </a:cxn>
                  <a:cxn ang="0">
                    <a:pos x="6" y="33"/>
                  </a:cxn>
                  <a:cxn ang="0">
                    <a:pos x="2" y="27"/>
                  </a:cxn>
                  <a:cxn ang="0">
                    <a:pos x="0" y="20"/>
                  </a:cxn>
                  <a:cxn ang="0">
                    <a:pos x="2" y="12"/>
                  </a:cxn>
                  <a:cxn ang="0">
                    <a:pos x="6" y="6"/>
                  </a:cxn>
                  <a:cxn ang="0">
                    <a:pos x="12" y="2"/>
                  </a:cxn>
                  <a:cxn ang="0">
                    <a:pos x="20" y="0"/>
                  </a:cxn>
                  <a:cxn ang="0">
                    <a:pos x="28" y="2"/>
                  </a:cxn>
                  <a:cxn ang="0">
                    <a:pos x="34" y="6"/>
                  </a:cxn>
                  <a:cxn ang="0">
                    <a:pos x="39" y="12"/>
                  </a:cxn>
                  <a:cxn ang="0">
                    <a:pos x="40" y="20"/>
                  </a:cxn>
                  <a:cxn ang="0">
                    <a:pos x="4" y="214"/>
                  </a:cxn>
                  <a:cxn ang="0">
                    <a:pos x="4" y="70"/>
                  </a:cxn>
                  <a:cxn ang="0">
                    <a:pos x="36" y="70"/>
                  </a:cxn>
                  <a:cxn ang="0">
                    <a:pos x="36" y="214"/>
                  </a:cxn>
                  <a:cxn ang="0">
                    <a:pos x="4" y="214"/>
                  </a:cxn>
                </a:cxnLst>
                <a:rect l="0" t="0" r="r" b="b"/>
                <a:pathLst>
                  <a:path w="40" h="214">
                    <a:moveTo>
                      <a:pt x="40" y="20"/>
                    </a:moveTo>
                    <a:cubicBezTo>
                      <a:pt x="40" y="22"/>
                      <a:pt x="40" y="24"/>
                      <a:pt x="39" y="27"/>
                    </a:cubicBezTo>
                    <a:cubicBezTo>
                      <a:pt x="38" y="29"/>
                      <a:pt x="36" y="31"/>
                      <a:pt x="34" y="33"/>
                    </a:cubicBezTo>
                    <a:cubicBezTo>
                      <a:pt x="33" y="34"/>
                      <a:pt x="31" y="36"/>
                      <a:pt x="28" y="37"/>
                    </a:cubicBezTo>
                    <a:cubicBezTo>
                      <a:pt x="26" y="38"/>
                      <a:pt x="23" y="38"/>
                      <a:pt x="20" y="38"/>
                    </a:cubicBezTo>
                    <a:cubicBezTo>
                      <a:pt x="17" y="38"/>
                      <a:pt x="15" y="38"/>
                      <a:pt x="12" y="37"/>
                    </a:cubicBezTo>
                    <a:cubicBezTo>
                      <a:pt x="10" y="36"/>
                      <a:pt x="8" y="34"/>
                      <a:pt x="6" y="33"/>
                    </a:cubicBezTo>
                    <a:cubicBezTo>
                      <a:pt x="4" y="31"/>
                      <a:pt x="3" y="29"/>
                      <a:pt x="2" y="27"/>
                    </a:cubicBezTo>
                    <a:cubicBezTo>
                      <a:pt x="1" y="24"/>
                      <a:pt x="0" y="22"/>
                      <a:pt x="0" y="20"/>
                    </a:cubicBezTo>
                    <a:cubicBezTo>
                      <a:pt x="0" y="17"/>
                      <a:pt x="1" y="14"/>
                      <a:pt x="2" y="12"/>
                    </a:cubicBezTo>
                    <a:cubicBezTo>
                      <a:pt x="3" y="10"/>
                      <a:pt x="4" y="8"/>
                      <a:pt x="6" y="6"/>
                    </a:cubicBezTo>
                    <a:cubicBezTo>
                      <a:pt x="8" y="4"/>
                      <a:pt x="10" y="3"/>
                      <a:pt x="12" y="2"/>
                    </a:cubicBezTo>
                    <a:cubicBezTo>
                      <a:pt x="15" y="1"/>
                      <a:pt x="17" y="0"/>
                      <a:pt x="20" y="0"/>
                    </a:cubicBezTo>
                    <a:cubicBezTo>
                      <a:pt x="23" y="0"/>
                      <a:pt x="26" y="1"/>
                      <a:pt x="28" y="2"/>
                    </a:cubicBezTo>
                    <a:cubicBezTo>
                      <a:pt x="30" y="3"/>
                      <a:pt x="33" y="4"/>
                      <a:pt x="34" y="6"/>
                    </a:cubicBezTo>
                    <a:cubicBezTo>
                      <a:pt x="36" y="8"/>
                      <a:pt x="38" y="10"/>
                      <a:pt x="39" y="12"/>
                    </a:cubicBezTo>
                    <a:cubicBezTo>
                      <a:pt x="40" y="14"/>
                      <a:pt x="40" y="17"/>
                      <a:pt x="40" y="20"/>
                    </a:cubicBezTo>
                    <a:close/>
                    <a:moveTo>
                      <a:pt x="4" y="214"/>
                    </a:moveTo>
                    <a:cubicBezTo>
                      <a:pt x="4" y="70"/>
                      <a:pt x="4" y="70"/>
                      <a:pt x="4" y="70"/>
                    </a:cubicBezTo>
                    <a:cubicBezTo>
                      <a:pt x="36" y="70"/>
                      <a:pt x="36" y="70"/>
                      <a:pt x="36" y="70"/>
                    </a:cubicBezTo>
                    <a:cubicBezTo>
                      <a:pt x="36" y="214"/>
                      <a:pt x="36" y="214"/>
                      <a:pt x="36" y="214"/>
                    </a:cubicBezTo>
                    <a:lnTo>
                      <a:pt x="4" y="21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62" name="Freeform 27">
                <a:extLst>
                  <a:ext uri="{FF2B5EF4-FFF2-40B4-BE49-F238E27FC236}">
                    <a16:creationId xmlns:a16="http://schemas.microsoft.com/office/drawing/2014/main" id="{A5C1602A-114B-48E3-ACE2-B10C6A0CD817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7329499" y="4471626"/>
                <a:ext cx="112277" cy="128522"/>
              </a:xfrm>
              <a:custGeom>
                <a:avLst/>
                <a:gdLst/>
                <a:ahLst/>
                <a:cxnLst>
                  <a:cxn ang="0">
                    <a:pos x="34" y="85"/>
                  </a:cxn>
                  <a:cxn ang="0">
                    <a:pos x="46" y="115"/>
                  </a:cxn>
                  <a:cxn ang="0">
                    <a:pos x="77" y="125"/>
                  </a:cxn>
                  <a:cxn ang="0">
                    <a:pos x="100" y="121"/>
                  </a:cxn>
                  <a:cxn ang="0">
                    <a:pos x="120" y="111"/>
                  </a:cxn>
                  <a:cxn ang="0">
                    <a:pos x="120" y="139"/>
                  </a:cxn>
                  <a:cxn ang="0">
                    <a:pos x="112" y="143"/>
                  </a:cxn>
                  <a:cxn ang="0">
                    <a:pos x="101" y="146"/>
                  </a:cxn>
                  <a:cxn ang="0">
                    <a:pos x="86" y="149"/>
                  </a:cxn>
                  <a:cxn ang="0">
                    <a:pos x="69" y="151"/>
                  </a:cxn>
                  <a:cxn ang="0">
                    <a:pos x="40" y="146"/>
                  </a:cxn>
                  <a:cxn ang="0">
                    <a:pos x="19" y="132"/>
                  </a:cxn>
                  <a:cxn ang="0">
                    <a:pos x="5" y="108"/>
                  </a:cxn>
                  <a:cxn ang="0">
                    <a:pos x="0" y="77"/>
                  </a:cxn>
                  <a:cxn ang="0">
                    <a:pos x="7" y="42"/>
                  </a:cxn>
                  <a:cxn ang="0">
                    <a:pos x="22" y="18"/>
                  </a:cxn>
                  <a:cxn ang="0">
                    <a:pos x="44" y="4"/>
                  </a:cxn>
                  <a:cxn ang="0">
                    <a:pos x="69" y="0"/>
                  </a:cxn>
                  <a:cxn ang="0">
                    <a:pos x="96" y="5"/>
                  </a:cxn>
                  <a:cxn ang="0">
                    <a:pos x="116" y="19"/>
                  </a:cxn>
                  <a:cxn ang="0">
                    <a:pos x="128" y="41"/>
                  </a:cxn>
                  <a:cxn ang="0">
                    <a:pos x="132" y="69"/>
                  </a:cxn>
                  <a:cxn ang="0">
                    <a:pos x="132" y="85"/>
                  </a:cxn>
                  <a:cxn ang="0">
                    <a:pos x="34" y="85"/>
                  </a:cxn>
                  <a:cxn ang="0">
                    <a:pos x="98" y="46"/>
                  </a:cxn>
                  <a:cxn ang="0">
                    <a:pos x="92" y="35"/>
                  </a:cxn>
                  <a:cxn ang="0">
                    <a:pos x="83" y="28"/>
                  </a:cxn>
                  <a:cxn ang="0">
                    <a:pos x="69" y="25"/>
                  </a:cxn>
                  <a:cxn ang="0">
                    <a:pos x="56" y="28"/>
                  </a:cxn>
                  <a:cxn ang="0">
                    <a:pos x="46" y="35"/>
                  </a:cxn>
                  <a:cxn ang="0">
                    <a:pos x="38" y="46"/>
                  </a:cxn>
                  <a:cxn ang="0">
                    <a:pos x="34" y="60"/>
                  </a:cxn>
                  <a:cxn ang="0">
                    <a:pos x="99" y="60"/>
                  </a:cxn>
                  <a:cxn ang="0">
                    <a:pos x="98" y="46"/>
                  </a:cxn>
                </a:cxnLst>
                <a:rect l="0" t="0" r="r" b="b"/>
                <a:pathLst>
                  <a:path w="132" h="151">
                    <a:moveTo>
                      <a:pt x="34" y="85"/>
                    </a:moveTo>
                    <a:cubicBezTo>
                      <a:pt x="34" y="98"/>
                      <a:pt x="38" y="108"/>
                      <a:pt x="46" y="115"/>
                    </a:cubicBezTo>
                    <a:cubicBezTo>
                      <a:pt x="53" y="122"/>
                      <a:pt x="63" y="125"/>
                      <a:pt x="77" y="125"/>
                    </a:cubicBezTo>
                    <a:cubicBezTo>
                      <a:pt x="85" y="125"/>
                      <a:pt x="93" y="124"/>
                      <a:pt x="100" y="121"/>
                    </a:cubicBezTo>
                    <a:cubicBezTo>
                      <a:pt x="108" y="119"/>
                      <a:pt x="115" y="115"/>
                      <a:pt x="120" y="111"/>
                    </a:cubicBezTo>
                    <a:cubicBezTo>
                      <a:pt x="120" y="139"/>
                      <a:pt x="120" y="139"/>
                      <a:pt x="120" y="139"/>
                    </a:cubicBezTo>
                    <a:cubicBezTo>
                      <a:pt x="118" y="140"/>
                      <a:pt x="116" y="141"/>
                      <a:pt x="112" y="143"/>
                    </a:cubicBezTo>
                    <a:cubicBezTo>
                      <a:pt x="109" y="144"/>
                      <a:pt x="106" y="145"/>
                      <a:pt x="101" y="146"/>
                    </a:cubicBezTo>
                    <a:cubicBezTo>
                      <a:pt x="97" y="148"/>
                      <a:pt x="92" y="149"/>
                      <a:pt x="86" y="149"/>
                    </a:cubicBezTo>
                    <a:cubicBezTo>
                      <a:pt x="81" y="150"/>
                      <a:pt x="75" y="151"/>
                      <a:pt x="69" y="151"/>
                    </a:cubicBezTo>
                    <a:cubicBezTo>
                      <a:pt x="58" y="151"/>
                      <a:pt x="49" y="149"/>
                      <a:pt x="40" y="146"/>
                    </a:cubicBezTo>
                    <a:cubicBezTo>
                      <a:pt x="32" y="143"/>
                      <a:pt x="25" y="138"/>
                      <a:pt x="19" y="132"/>
                    </a:cubicBezTo>
                    <a:cubicBezTo>
                      <a:pt x="13" y="125"/>
                      <a:pt x="8" y="118"/>
                      <a:pt x="5" y="108"/>
                    </a:cubicBezTo>
                    <a:cubicBezTo>
                      <a:pt x="2" y="99"/>
                      <a:pt x="0" y="89"/>
                      <a:pt x="0" y="77"/>
                    </a:cubicBezTo>
                    <a:cubicBezTo>
                      <a:pt x="0" y="63"/>
                      <a:pt x="2" y="52"/>
                      <a:pt x="7" y="42"/>
                    </a:cubicBezTo>
                    <a:cubicBezTo>
                      <a:pt x="11" y="33"/>
                      <a:pt x="16" y="25"/>
                      <a:pt x="22" y="18"/>
                    </a:cubicBezTo>
                    <a:cubicBezTo>
                      <a:pt x="29" y="12"/>
                      <a:pt x="36" y="7"/>
                      <a:pt x="44" y="4"/>
                    </a:cubicBezTo>
                    <a:cubicBezTo>
                      <a:pt x="53" y="1"/>
                      <a:pt x="61" y="0"/>
                      <a:pt x="69" y="0"/>
                    </a:cubicBezTo>
                    <a:cubicBezTo>
                      <a:pt x="79" y="0"/>
                      <a:pt x="88" y="2"/>
                      <a:pt x="96" y="5"/>
                    </a:cubicBezTo>
                    <a:cubicBezTo>
                      <a:pt x="104" y="8"/>
                      <a:pt x="111" y="13"/>
                      <a:pt x="116" y="19"/>
                    </a:cubicBezTo>
                    <a:cubicBezTo>
                      <a:pt x="121" y="25"/>
                      <a:pt x="125" y="32"/>
                      <a:pt x="128" y="41"/>
                    </a:cubicBezTo>
                    <a:cubicBezTo>
                      <a:pt x="130" y="49"/>
                      <a:pt x="132" y="59"/>
                      <a:pt x="132" y="69"/>
                    </a:cubicBezTo>
                    <a:cubicBezTo>
                      <a:pt x="132" y="85"/>
                      <a:pt x="132" y="85"/>
                      <a:pt x="132" y="85"/>
                    </a:cubicBezTo>
                    <a:lnTo>
                      <a:pt x="34" y="85"/>
                    </a:lnTo>
                    <a:close/>
                    <a:moveTo>
                      <a:pt x="98" y="46"/>
                    </a:moveTo>
                    <a:cubicBezTo>
                      <a:pt x="96" y="42"/>
                      <a:pt x="95" y="38"/>
                      <a:pt x="92" y="35"/>
                    </a:cubicBezTo>
                    <a:cubicBezTo>
                      <a:pt x="90" y="32"/>
                      <a:pt x="87" y="30"/>
                      <a:pt x="83" y="28"/>
                    </a:cubicBezTo>
                    <a:cubicBezTo>
                      <a:pt x="79" y="26"/>
                      <a:pt x="74" y="25"/>
                      <a:pt x="69" y="25"/>
                    </a:cubicBezTo>
                    <a:cubicBezTo>
                      <a:pt x="64" y="25"/>
                      <a:pt x="60" y="26"/>
                      <a:pt x="56" y="28"/>
                    </a:cubicBezTo>
                    <a:cubicBezTo>
                      <a:pt x="52" y="29"/>
                      <a:pt x="49" y="32"/>
                      <a:pt x="46" y="35"/>
                    </a:cubicBezTo>
                    <a:cubicBezTo>
                      <a:pt x="43" y="38"/>
                      <a:pt x="40" y="42"/>
                      <a:pt x="38" y="46"/>
                    </a:cubicBezTo>
                    <a:cubicBezTo>
                      <a:pt x="36" y="50"/>
                      <a:pt x="35" y="55"/>
                      <a:pt x="34" y="60"/>
                    </a:cubicBezTo>
                    <a:cubicBezTo>
                      <a:pt x="99" y="60"/>
                      <a:pt x="99" y="60"/>
                      <a:pt x="99" y="60"/>
                    </a:cubicBezTo>
                    <a:cubicBezTo>
                      <a:pt x="99" y="55"/>
                      <a:pt x="99" y="51"/>
                      <a:pt x="98" y="4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C361FEC0-BBDE-4E49-B430-A78C579E7D6E}"/>
                </a:ext>
              </a:extLst>
            </p:cNvPr>
            <p:cNvGrpSpPr/>
            <p:nvPr/>
          </p:nvGrpSpPr>
          <p:grpSpPr bwMode="black">
            <a:xfrm>
              <a:off x="7016406" y="5169907"/>
              <a:ext cx="715841" cy="287569"/>
              <a:chOff x="7844547" y="4357855"/>
              <a:chExt cx="718565" cy="298667"/>
            </a:xfrm>
            <a:grpFill/>
            <a:effectLst/>
          </p:grpSpPr>
          <p:sp>
            <p:nvSpPr>
              <p:cNvPr id="53" name="Freeform 18">
                <a:extLst>
                  <a:ext uri="{FF2B5EF4-FFF2-40B4-BE49-F238E27FC236}">
                    <a16:creationId xmlns:a16="http://schemas.microsoft.com/office/drawing/2014/main" id="{13AA54CC-0B94-40AA-9983-E5DDCC3C55AF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8301916" y="4357855"/>
                <a:ext cx="261196" cy="298667"/>
              </a:xfrm>
              <a:custGeom>
                <a:avLst/>
                <a:gdLst/>
                <a:ahLst/>
                <a:cxnLst>
                  <a:cxn ang="0">
                    <a:pos x="469" y="441"/>
                  </a:cxn>
                  <a:cxn ang="0">
                    <a:pos x="419" y="441"/>
                  </a:cxn>
                  <a:cxn ang="0">
                    <a:pos x="394" y="98"/>
                  </a:cxn>
                  <a:cxn ang="0">
                    <a:pos x="246" y="134"/>
                  </a:cxn>
                  <a:cxn ang="0">
                    <a:pos x="362" y="178"/>
                  </a:cxn>
                  <a:cxn ang="0">
                    <a:pos x="294" y="507"/>
                  </a:cxn>
                  <a:cxn ang="0">
                    <a:pos x="51" y="572"/>
                  </a:cxn>
                  <a:cxn ang="0">
                    <a:pos x="1" y="572"/>
                  </a:cxn>
                  <a:cxn ang="0">
                    <a:pos x="252" y="478"/>
                  </a:cxn>
                  <a:cxn ang="0">
                    <a:pos x="339" y="386"/>
                  </a:cxn>
                  <a:cxn ang="0">
                    <a:pos x="260" y="186"/>
                  </a:cxn>
                  <a:cxn ang="0">
                    <a:pos x="212" y="441"/>
                  </a:cxn>
                  <a:cxn ang="0">
                    <a:pos x="164" y="441"/>
                  </a:cxn>
                  <a:cxn ang="0">
                    <a:pos x="114" y="184"/>
                  </a:cxn>
                  <a:cxn ang="0">
                    <a:pos x="78" y="441"/>
                  </a:cxn>
                  <a:cxn ang="0">
                    <a:pos x="28" y="441"/>
                  </a:cxn>
                  <a:cxn ang="0">
                    <a:pos x="89" y="149"/>
                  </a:cxn>
                  <a:cxn ang="0">
                    <a:pos x="154" y="149"/>
                  </a:cxn>
                  <a:cxn ang="0">
                    <a:pos x="195" y="184"/>
                  </a:cxn>
                  <a:cxn ang="0">
                    <a:pos x="195" y="180"/>
                  </a:cxn>
                  <a:cxn ang="0">
                    <a:pos x="210" y="165"/>
                  </a:cxn>
                  <a:cxn ang="0">
                    <a:pos x="385" y="40"/>
                  </a:cxn>
                  <a:cxn ang="0">
                    <a:pos x="469" y="441"/>
                  </a:cxn>
                </a:cxnLst>
                <a:rect l="0" t="0" r="r" b="b"/>
                <a:pathLst>
                  <a:path w="501" h="572">
                    <a:moveTo>
                      <a:pt x="469" y="441"/>
                    </a:moveTo>
                    <a:cubicBezTo>
                      <a:pt x="453" y="441"/>
                      <a:pt x="436" y="441"/>
                      <a:pt x="419" y="441"/>
                    </a:cubicBezTo>
                    <a:cubicBezTo>
                      <a:pt x="421" y="345"/>
                      <a:pt x="436" y="150"/>
                      <a:pt x="394" y="98"/>
                    </a:cubicBezTo>
                    <a:cubicBezTo>
                      <a:pt x="362" y="56"/>
                      <a:pt x="225" y="53"/>
                      <a:pt x="246" y="134"/>
                    </a:cubicBezTo>
                    <a:cubicBezTo>
                      <a:pt x="285" y="158"/>
                      <a:pt x="332" y="139"/>
                      <a:pt x="362" y="178"/>
                    </a:cubicBezTo>
                    <a:cubicBezTo>
                      <a:pt x="436" y="278"/>
                      <a:pt x="383" y="468"/>
                      <a:pt x="294" y="507"/>
                    </a:cubicBezTo>
                    <a:cubicBezTo>
                      <a:pt x="229" y="535"/>
                      <a:pt x="52" y="488"/>
                      <a:pt x="51" y="572"/>
                    </a:cubicBezTo>
                    <a:cubicBezTo>
                      <a:pt x="34" y="572"/>
                      <a:pt x="17" y="572"/>
                      <a:pt x="1" y="572"/>
                    </a:cubicBezTo>
                    <a:cubicBezTo>
                      <a:pt x="2" y="437"/>
                      <a:pt x="141" y="502"/>
                      <a:pt x="252" y="478"/>
                    </a:cubicBezTo>
                    <a:cubicBezTo>
                      <a:pt x="301" y="467"/>
                      <a:pt x="326" y="432"/>
                      <a:pt x="339" y="386"/>
                    </a:cubicBezTo>
                    <a:cubicBezTo>
                      <a:pt x="359" y="310"/>
                      <a:pt x="354" y="161"/>
                      <a:pt x="260" y="186"/>
                    </a:cubicBezTo>
                    <a:cubicBezTo>
                      <a:pt x="188" y="205"/>
                      <a:pt x="210" y="352"/>
                      <a:pt x="212" y="441"/>
                    </a:cubicBezTo>
                    <a:cubicBezTo>
                      <a:pt x="196" y="441"/>
                      <a:pt x="180" y="441"/>
                      <a:pt x="164" y="441"/>
                    </a:cubicBezTo>
                    <a:cubicBezTo>
                      <a:pt x="165" y="373"/>
                      <a:pt x="187" y="171"/>
                      <a:pt x="114" y="184"/>
                    </a:cubicBezTo>
                    <a:cubicBezTo>
                      <a:pt x="58" y="194"/>
                      <a:pt x="76" y="370"/>
                      <a:pt x="78" y="441"/>
                    </a:cubicBezTo>
                    <a:cubicBezTo>
                      <a:pt x="61" y="441"/>
                      <a:pt x="44" y="441"/>
                      <a:pt x="28" y="441"/>
                    </a:cubicBezTo>
                    <a:cubicBezTo>
                      <a:pt x="26" y="325"/>
                      <a:pt x="0" y="181"/>
                      <a:pt x="89" y="149"/>
                    </a:cubicBezTo>
                    <a:cubicBezTo>
                      <a:pt x="107" y="143"/>
                      <a:pt x="136" y="142"/>
                      <a:pt x="154" y="149"/>
                    </a:cubicBezTo>
                    <a:cubicBezTo>
                      <a:pt x="172" y="157"/>
                      <a:pt x="181" y="173"/>
                      <a:pt x="195" y="184"/>
                    </a:cubicBezTo>
                    <a:cubicBezTo>
                      <a:pt x="195" y="183"/>
                      <a:pt x="195" y="181"/>
                      <a:pt x="195" y="180"/>
                    </a:cubicBezTo>
                    <a:cubicBezTo>
                      <a:pt x="200" y="175"/>
                      <a:pt x="205" y="170"/>
                      <a:pt x="210" y="165"/>
                    </a:cubicBezTo>
                    <a:cubicBezTo>
                      <a:pt x="138" y="64"/>
                      <a:pt x="291" y="0"/>
                      <a:pt x="385" y="40"/>
                    </a:cubicBezTo>
                    <a:cubicBezTo>
                      <a:pt x="501" y="90"/>
                      <a:pt x="471" y="279"/>
                      <a:pt x="469" y="44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54" name="Freeform 20">
                <a:extLst>
                  <a:ext uri="{FF2B5EF4-FFF2-40B4-BE49-F238E27FC236}">
                    <a16:creationId xmlns:a16="http://schemas.microsoft.com/office/drawing/2014/main" id="{5F53D6AE-0470-4DB3-B35E-5369633A8CFD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7844547" y="4433018"/>
                <a:ext cx="175674" cy="223504"/>
              </a:xfrm>
              <a:custGeom>
                <a:avLst/>
                <a:gdLst/>
                <a:ahLst/>
                <a:cxnLst>
                  <a:cxn ang="0">
                    <a:pos x="27" y="0"/>
                  </a:cxn>
                  <a:cxn ang="0">
                    <a:pos x="258" y="0"/>
                  </a:cxn>
                  <a:cxn ang="0">
                    <a:pos x="258" y="40"/>
                  </a:cxn>
                  <a:cxn ang="0">
                    <a:pos x="192" y="40"/>
                  </a:cxn>
                  <a:cxn ang="0">
                    <a:pos x="192" y="119"/>
                  </a:cxn>
                  <a:cxn ang="0">
                    <a:pos x="302" y="286"/>
                  </a:cxn>
                  <a:cxn ang="0">
                    <a:pos x="198" y="376"/>
                  </a:cxn>
                  <a:cxn ang="0">
                    <a:pos x="50" y="428"/>
                  </a:cxn>
                  <a:cxn ang="0">
                    <a:pos x="0" y="428"/>
                  </a:cxn>
                  <a:cxn ang="0">
                    <a:pos x="246" y="301"/>
                  </a:cxn>
                  <a:cxn ang="0">
                    <a:pos x="221" y="148"/>
                  </a:cxn>
                  <a:cxn ang="0">
                    <a:pos x="215" y="149"/>
                  </a:cxn>
                  <a:cxn ang="0">
                    <a:pos x="192" y="297"/>
                  </a:cxn>
                  <a:cxn ang="0">
                    <a:pos x="142" y="297"/>
                  </a:cxn>
                  <a:cxn ang="0">
                    <a:pos x="142" y="40"/>
                  </a:cxn>
                  <a:cxn ang="0">
                    <a:pos x="77" y="40"/>
                  </a:cxn>
                  <a:cxn ang="0">
                    <a:pos x="77" y="297"/>
                  </a:cxn>
                  <a:cxn ang="0">
                    <a:pos x="27" y="297"/>
                  </a:cxn>
                  <a:cxn ang="0">
                    <a:pos x="27" y="0"/>
                  </a:cxn>
                </a:cxnLst>
                <a:rect l="0" t="0" r="r" b="b"/>
                <a:pathLst>
                  <a:path w="337" h="428">
                    <a:moveTo>
                      <a:pt x="27" y="0"/>
                    </a:moveTo>
                    <a:cubicBezTo>
                      <a:pt x="104" y="0"/>
                      <a:pt x="181" y="0"/>
                      <a:pt x="258" y="0"/>
                    </a:cubicBezTo>
                    <a:cubicBezTo>
                      <a:pt x="258" y="13"/>
                      <a:pt x="258" y="27"/>
                      <a:pt x="258" y="40"/>
                    </a:cubicBezTo>
                    <a:cubicBezTo>
                      <a:pt x="236" y="40"/>
                      <a:pt x="214" y="40"/>
                      <a:pt x="192" y="40"/>
                    </a:cubicBezTo>
                    <a:cubicBezTo>
                      <a:pt x="192" y="66"/>
                      <a:pt x="192" y="92"/>
                      <a:pt x="192" y="119"/>
                    </a:cubicBezTo>
                    <a:cubicBezTo>
                      <a:pt x="291" y="58"/>
                      <a:pt x="337" y="200"/>
                      <a:pt x="302" y="286"/>
                    </a:cubicBezTo>
                    <a:cubicBezTo>
                      <a:pt x="284" y="329"/>
                      <a:pt x="250" y="366"/>
                      <a:pt x="198" y="376"/>
                    </a:cubicBezTo>
                    <a:cubicBezTo>
                      <a:pt x="135" y="389"/>
                      <a:pt x="51" y="352"/>
                      <a:pt x="50" y="428"/>
                    </a:cubicBezTo>
                    <a:cubicBezTo>
                      <a:pt x="34" y="428"/>
                      <a:pt x="17" y="428"/>
                      <a:pt x="0" y="428"/>
                    </a:cubicBezTo>
                    <a:cubicBezTo>
                      <a:pt x="3" y="267"/>
                      <a:pt x="192" y="389"/>
                      <a:pt x="246" y="301"/>
                    </a:cubicBezTo>
                    <a:cubicBezTo>
                      <a:pt x="269" y="265"/>
                      <a:pt x="281" y="151"/>
                      <a:pt x="221" y="148"/>
                    </a:cubicBezTo>
                    <a:cubicBezTo>
                      <a:pt x="219" y="148"/>
                      <a:pt x="217" y="149"/>
                      <a:pt x="215" y="149"/>
                    </a:cubicBezTo>
                    <a:cubicBezTo>
                      <a:pt x="183" y="173"/>
                      <a:pt x="191" y="242"/>
                      <a:pt x="192" y="297"/>
                    </a:cubicBezTo>
                    <a:cubicBezTo>
                      <a:pt x="176" y="297"/>
                      <a:pt x="159" y="297"/>
                      <a:pt x="142" y="297"/>
                    </a:cubicBezTo>
                    <a:cubicBezTo>
                      <a:pt x="142" y="212"/>
                      <a:pt x="142" y="126"/>
                      <a:pt x="142" y="40"/>
                    </a:cubicBezTo>
                    <a:cubicBezTo>
                      <a:pt x="121" y="40"/>
                      <a:pt x="99" y="40"/>
                      <a:pt x="77" y="40"/>
                    </a:cubicBezTo>
                    <a:cubicBezTo>
                      <a:pt x="77" y="126"/>
                      <a:pt x="77" y="212"/>
                      <a:pt x="77" y="297"/>
                    </a:cubicBezTo>
                    <a:cubicBezTo>
                      <a:pt x="61" y="297"/>
                      <a:pt x="44" y="297"/>
                      <a:pt x="27" y="297"/>
                    </a:cubicBezTo>
                    <a:cubicBezTo>
                      <a:pt x="27" y="198"/>
                      <a:pt x="27" y="99"/>
                      <a:pt x="27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55" name="Freeform 21">
                <a:extLst>
                  <a:ext uri="{FF2B5EF4-FFF2-40B4-BE49-F238E27FC236}">
                    <a16:creationId xmlns:a16="http://schemas.microsoft.com/office/drawing/2014/main" id="{51406556-A586-458A-8B11-1D31101638FF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8021323" y="4423760"/>
                <a:ext cx="275744" cy="178980"/>
              </a:xfrm>
              <a:custGeom>
                <a:avLst/>
                <a:gdLst/>
                <a:ahLst/>
                <a:cxnLst>
                  <a:cxn ang="0">
                    <a:pos x="529" y="18"/>
                  </a:cxn>
                  <a:cxn ang="0">
                    <a:pos x="529" y="58"/>
                  </a:cxn>
                  <a:cxn ang="0">
                    <a:pos x="475" y="58"/>
                  </a:cxn>
                  <a:cxn ang="0">
                    <a:pos x="475" y="315"/>
                  </a:cxn>
                  <a:cxn ang="0">
                    <a:pos x="425" y="315"/>
                  </a:cxn>
                  <a:cxn ang="0">
                    <a:pos x="425" y="58"/>
                  </a:cxn>
                  <a:cxn ang="0">
                    <a:pos x="335" y="77"/>
                  </a:cxn>
                  <a:cxn ang="0">
                    <a:pos x="377" y="166"/>
                  </a:cxn>
                  <a:cxn ang="0">
                    <a:pos x="283" y="315"/>
                  </a:cxn>
                  <a:cxn ang="0">
                    <a:pos x="232" y="127"/>
                  </a:cxn>
                  <a:cxn ang="0">
                    <a:pos x="264" y="75"/>
                  </a:cxn>
                  <a:cxn ang="0">
                    <a:pos x="78" y="141"/>
                  </a:cxn>
                  <a:cxn ang="0">
                    <a:pos x="86" y="315"/>
                  </a:cxn>
                  <a:cxn ang="0">
                    <a:pos x="47" y="91"/>
                  </a:cxn>
                  <a:cxn ang="0">
                    <a:pos x="237" y="22"/>
                  </a:cxn>
                  <a:cxn ang="0">
                    <a:pos x="303" y="46"/>
                  </a:cxn>
                  <a:cxn ang="0">
                    <a:pos x="529" y="18"/>
                  </a:cxn>
                  <a:cxn ang="0">
                    <a:pos x="297" y="108"/>
                  </a:cxn>
                  <a:cxn ang="0">
                    <a:pos x="297" y="275"/>
                  </a:cxn>
                  <a:cxn ang="0">
                    <a:pos x="297" y="108"/>
                  </a:cxn>
                  <a:cxn ang="0">
                    <a:pos x="91" y="175"/>
                  </a:cxn>
                  <a:cxn ang="0">
                    <a:pos x="76" y="187"/>
                  </a:cxn>
                  <a:cxn ang="0">
                    <a:pos x="91" y="273"/>
                  </a:cxn>
                  <a:cxn ang="0">
                    <a:pos x="111" y="181"/>
                  </a:cxn>
                  <a:cxn ang="0">
                    <a:pos x="91" y="175"/>
                  </a:cxn>
                </a:cxnLst>
                <a:rect l="0" t="0" r="r" b="b"/>
                <a:pathLst>
                  <a:path w="529" h="343">
                    <a:moveTo>
                      <a:pt x="529" y="18"/>
                    </a:moveTo>
                    <a:cubicBezTo>
                      <a:pt x="529" y="31"/>
                      <a:pt x="529" y="45"/>
                      <a:pt x="529" y="58"/>
                    </a:cubicBezTo>
                    <a:cubicBezTo>
                      <a:pt x="511" y="58"/>
                      <a:pt x="493" y="58"/>
                      <a:pt x="475" y="58"/>
                    </a:cubicBezTo>
                    <a:cubicBezTo>
                      <a:pt x="475" y="144"/>
                      <a:pt x="475" y="230"/>
                      <a:pt x="475" y="315"/>
                    </a:cubicBezTo>
                    <a:cubicBezTo>
                      <a:pt x="459" y="315"/>
                      <a:pt x="442" y="315"/>
                      <a:pt x="425" y="315"/>
                    </a:cubicBezTo>
                    <a:cubicBezTo>
                      <a:pt x="425" y="230"/>
                      <a:pt x="425" y="144"/>
                      <a:pt x="425" y="58"/>
                    </a:cubicBezTo>
                    <a:cubicBezTo>
                      <a:pt x="393" y="58"/>
                      <a:pt x="354" y="62"/>
                      <a:pt x="335" y="77"/>
                    </a:cubicBezTo>
                    <a:cubicBezTo>
                      <a:pt x="354" y="103"/>
                      <a:pt x="370" y="129"/>
                      <a:pt x="377" y="166"/>
                    </a:cubicBezTo>
                    <a:cubicBezTo>
                      <a:pt x="391" y="232"/>
                      <a:pt x="359" y="334"/>
                      <a:pt x="283" y="315"/>
                    </a:cubicBezTo>
                    <a:cubicBezTo>
                      <a:pt x="218" y="299"/>
                      <a:pt x="204" y="196"/>
                      <a:pt x="232" y="127"/>
                    </a:cubicBezTo>
                    <a:cubicBezTo>
                      <a:pt x="242" y="110"/>
                      <a:pt x="253" y="93"/>
                      <a:pt x="264" y="75"/>
                    </a:cubicBezTo>
                    <a:cubicBezTo>
                      <a:pt x="187" y="49"/>
                      <a:pt x="96" y="58"/>
                      <a:pt x="78" y="141"/>
                    </a:cubicBezTo>
                    <a:cubicBezTo>
                      <a:pt x="203" y="95"/>
                      <a:pt x="212" y="343"/>
                      <a:pt x="86" y="315"/>
                    </a:cubicBezTo>
                    <a:cubicBezTo>
                      <a:pt x="0" y="296"/>
                      <a:pt x="7" y="154"/>
                      <a:pt x="47" y="91"/>
                    </a:cubicBezTo>
                    <a:cubicBezTo>
                      <a:pt x="78" y="43"/>
                      <a:pt x="152" y="0"/>
                      <a:pt x="237" y="22"/>
                    </a:cubicBezTo>
                    <a:cubicBezTo>
                      <a:pt x="259" y="30"/>
                      <a:pt x="281" y="38"/>
                      <a:pt x="303" y="46"/>
                    </a:cubicBezTo>
                    <a:cubicBezTo>
                      <a:pt x="349" y="10"/>
                      <a:pt x="447" y="17"/>
                      <a:pt x="529" y="18"/>
                    </a:cubicBezTo>
                    <a:close/>
                    <a:moveTo>
                      <a:pt x="297" y="108"/>
                    </a:moveTo>
                    <a:cubicBezTo>
                      <a:pt x="273" y="141"/>
                      <a:pt x="245" y="248"/>
                      <a:pt x="297" y="275"/>
                    </a:cubicBezTo>
                    <a:cubicBezTo>
                      <a:pt x="349" y="264"/>
                      <a:pt x="332" y="126"/>
                      <a:pt x="297" y="108"/>
                    </a:cubicBezTo>
                    <a:close/>
                    <a:moveTo>
                      <a:pt x="91" y="175"/>
                    </a:moveTo>
                    <a:cubicBezTo>
                      <a:pt x="85" y="179"/>
                      <a:pt x="80" y="180"/>
                      <a:pt x="76" y="187"/>
                    </a:cubicBezTo>
                    <a:cubicBezTo>
                      <a:pt x="55" y="208"/>
                      <a:pt x="73" y="265"/>
                      <a:pt x="91" y="273"/>
                    </a:cubicBezTo>
                    <a:cubicBezTo>
                      <a:pt x="132" y="284"/>
                      <a:pt x="139" y="196"/>
                      <a:pt x="111" y="181"/>
                    </a:cubicBezTo>
                    <a:cubicBezTo>
                      <a:pt x="105" y="176"/>
                      <a:pt x="102" y="175"/>
                      <a:pt x="91" y="17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A4B0932E-14AC-469E-A4CA-3ED43DEFEBB3}"/>
                  </a:ext>
                </a:extLst>
              </p:cNvPr>
              <p:cNvSpPr>
                <a:spLocks noChangeAspect="1"/>
              </p:cNvSpPr>
              <p:nvPr/>
            </p:nvSpPr>
            <p:spPr bwMode="black">
              <a:xfrm>
                <a:off x="8159966" y="4376370"/>
                <a:ext cx="41897" cy="41897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2D12AED2-68B7-4D9A-AF3B-0062E94E26ED}"/>
                </a:ext>
              </a:extLst>
            </p:cNvPr>
            <p:cNvGrpSpPr/>
            <p:nvPr/>
          </p:nvGrpSpPr>
          <p:grpSpPr bwMode="black">
            <a:xfrm>
              <a:off x="9381630" y="4215348"/>
              <a:ext cx="448171" cy="177423"/>
              <a:chOff x="4491504" y="4454449"/>
              <a:chExt cx="449878" cy="184270"/>
            </a:xfrm>
            <a:grpFill/>
            <a:effectLst/>
          </p:grpSpPr>
          <p:sp>
            <p:nvSpPr>
              <p:cNvPr id="49" name="Freeform 22">
                <a:extLst>
                  <a:ext uri="{FF2B5EF4-FFF2-40B4-BE49-F238E27FC236}">
                    <a16:creationId xmlns:a16="http://schemas.microsoft.com/office/drawing/2014/main" id="{092E4213-E1E7-41DA-A078-BFE1E38A8751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4491504" y="4464526"/>
                <a:ext cx="127765" cy="170954"/>
              </a:xfrm>
              <a:custGeom>
                <a:avLst/>
                <a:gdLst/>
                <a:ahLst/>
                <a:cxnLst>
                  <a:cxn ang="0">
                    <a:pos x="218" y="69"/>
                  </a:cxn>
                  <a:cxn ang="0">
                    <a:pos x="218" y="475"/>
                  </a:cxn>
                  <a:cxn ang="0">
                    <a:pos x="137" y="475"/>
                  </a:cxn>
                  <a:cxn ang="0">
                    <a:pos x="137" y="69"/>
                  </a:cxn>
                  <a:cxn ang="0">
                    <a:pos x="0" y="69"/>
                  </a:cxn>
                  <a:cxn ang="0">
                    <a:pos x="0" y="0"/>
                  </a:cxn>
                  <a:cxn ang="0">
                    <a:pos x="355" y="0"/>
                  </a:cxn>
                  <a:cxn ang="0">
                    <a:pos x="355" y="69"/>
                  </a:cxn>
                  <a:cxn ang="0">
                    <a:pos x="218" y="69"/>
                  </a:cxn>
                </a:cxnLst>
                <a:rect l="0" t="0" r="r" b="b"/>
                <a:pathLst>
                  <a:path w="355" h="475">
                    <a:moveTo>
                      <a:pt x="218" y="69"/>
                    </a:moveTo>
                    <a:lnTo>
                      <a:pt x="218" y="475"/>
                    </a:lnTo>
                    <a:lnTo>
                      <a:pt x="137" y="475"/>
                    </a:lnTo>
                    <a:lnTo>
                      <a:pt x="137" y="69"/>
                    </a:lnTo>
                    <a:lnTo>
                      <a:pt x="0" y="69"/>
                    </a:lnTo>
                    <a:lnTo>
                      <a:pt x="0" y="0"/>
                    </a:lnTo>
                    <a:lnTo>
                      <a:pt x="355" y="0"/>
                    </a:lnTo>
                    <a:lnTo>
                      <a:pt x="355" y="69"/>
                    </a:lnTo>
                    <a:lnTo>
                      <a:pt x="218" y="69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50" name="Freeform 23">
                <a:extLst>
                  <a:ext uri="{FF2B5EF4-FFF2-40B4-BE49-F238E27FC236}">
                    <a16:creationId xmlns:a16="http://schemas.microsoft.com/office/drawing/2014/main" id="{3C648A65-E0A1-4E85-BE18-656CD09CC5F8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4590117" y="4510594"/>
                <a:ext cx="102932" cy="128125"/>
              </a:xfrm>
              <a:custGeom>
                <a:avLst/>
                <a:gdLst/>
                <a:ahLst/>
                <a:cxnLst>
                  <a:cxn ang="0">
                    <a:pos x="89" y="147"/>
                  </a:cxn>
                  <a:cxn ang="0">
                    <a:pos x="89" y="127"/>
                  </a:cxn>
                  <a:cxn ang="0">
                    <a:pos x="88" y="127"/>
                  </a:cxn>
                  <a:cxn ang="0">
                    <a:pos x="70" y="145"/>
                  </a:cxn>
                  <a:cxn ang="0">
                    <a:pos x="46" y="151"/>
                  </a:cxn>
                  <a:cxn ang="0">
                    <a:pos x="26" y="148"/>
                  </a:cxn>
                  <a:cxn ang="0">
                    <a:pos x="12" y="139"/>
                  </a:cxn>
                  <a:cxn ang="0">
                    <a:pos x="3" y="125"/>
                  </a:cxn>
                  <a:cxn ang="0">
                    <a:pos x="0" y="108"/>
                  </a:cxn>
                  <a:cxn ang="0">
                    <a:pos x="3" y="91"/>
                  </a:cxn>
                  <a:cxn ang="0">
                    <a:pos x="11" y="76"/>
                  </a:cxn>
                  <a:cxn ang="0">
                    <a:pos x="26" y="66"/>
                  </a:cxn>
                  <a:cxn ang="0">
                    <a:pos x="47" y="60"/>
                  </a:cxn>
                  <a:cxn ang="0">
                    <a:pos x="89" y="55"/>
                  </a:cxn>
                  <a:cxn ang="0">
                    <a:pos x="82" y="32"/>
                  </a:cxn>
                  <a:cxn ang="0">
                    <a:pos x="62" y="25"/>
                  </a:cxn>
                  <a:cxn ang="0">
                    <a:pos x="36" y="30"/>
                  </a:cxn>
                  <a:cxn ang="0">
                    <a:pos x="14" y="41"/>
                  </a:cxn>
                  <a:cxn ang="0">
                    <a:pos x="14" y="13"/>
                  </a:cxn>
                  <a:cxn ang="0">
                    <a:pos x="23" y="8"/>
                  </a:cxn>
                  <a:cxn ang="0">
                    <a:pos x="35" y="4"/>
                  </a:cxn>
                  <a:cxn ang="0">
                    <a:pos x="50" y="1"/>
                  </a:cxn>
                  <a:cxn ang="0">
                    <a:pos x="65" y="0"/>
                  </a:cxn>
                  <a:cxn ang="0">
                    <a:pos x="90" y="4"/>
                  </a:cxn>
                  <a:cxn ang="0">
                    <a:pos x="107" y="15"/>
                  </a:cxn>
                  <a:cxn ang="0">
                    <a:pos x="117" y="32"/>
                  </a:cxn>
                  <a:cxn ang="0">
                    <a:pos x="121" y="56"/>
                  </a:cxn>
                  <a:cxn ang="0">
                    <a:pos x="121" y="147"/>
                  </a:cxn>
                  <a:cxn ang="0">
                    <a:pos x="89" y="147"/>
                  </a:cxn>
                  <a:cxn ang="0">
                    <a:pos x="58" y="81"/>
                  </a:cxn>
                  <a:cxn ang="0">
                    <a:pos x="45" y="84"/>
                  </a:cxn>
                  <a:cxn ang="0">
                    <a:pos x="37" y="89"/>
                  </a:cxn>
                  <a:cxn ang="0">
                    <a:pos x="33" y="96"/>
                  </a:cxn>
                  <a:cxn ang="0">
                    <a:pos x="32" y="105"/>
                  </a:cxn>
                  <a:cxn ang="0">
                    <a:pos x="33" y="113"/>
                  </a:cxn>
                  <a:cxn ang="0">
                    <a:pos x="38" y="119"/>
                  </a:cxn>
                  <a:cxn ang="0">
                    <a:pos x="46" y="123"/>
                  </a:cxn>
                  <a:cxn ang="0">
                    <a:pos x="56" y="125"/>
                  </a:cxn>
                  <a:cxn ang="0">
                    <a:pos x="69" y="122"/>
                  </a:cxn>
                  <a:cxn ang="0">
                    <a:pos x="80" y="115"/>
                  </a:cxn>
                  <a:cxn ang="0">
                    <a:pos x="87" y="104"/>
                  </a:cxn>
                  <a:cxn ang="0">
                    <a:pos x="89" y="90"/>
                  </a:cxn>
                  <a:cxn ang="0">
                    <a:pos x="89" y="77"/>
                  </a:cxn>
                  <a:cxn ang="0">
                    <a:pos x="58" y="81"/>
                  </a:cxn>
                </a:cxnLst>
                <a:rect l="0" t="0" r="r" b="b"/>
                <a:pathLst>
                  <a:path w="121" h="151">
                    <a:moveTo>
                      <a:pt x="89" y="147"/>
                    </a:moveTo>
                    <a:cubicBezTo>
                      <a:pt x="89" y="127"/>
                      <a:pt x="89" y="127"/>
                      <a:pt x="89" y="127"/>
                    </a:cubicBezTo>
                    <a:cubicBezTo>
                      <a:pt x="88" y="127"/>
                      <a:pt x="88" y="127"/>
                      <a:pt x="88" y="127"/>
                    </a:cubicBezTo>
                    <a:cubicBezTo>
                      <a:pt x="83" y="135"/>
                      <a:pt x="77" y="141"/>
                      <a:pt x="70" y="145"/>
                    </a:cubicBezTo>
                    <a:cubicBezTo>
                      <a:pt x="63" y="149"/>
                      <a:pt x="55" y="151"/>
                      <a:pt x="46" y="151"/>
                    </a:cubicBezTo>
                    <a:cubicBezTo>
                      <a:pt x="38" y="151"/>
                      <a:pt x="32" y="150"/>
                      <a:pt x="26" y="148"/>
                    </a:cubicBezTo>
                    <a:cubicBezTo>
                      <a:pt x="20" y="145"/>
                      <a:pt x="16" y="142"/>
                      <a:pt x="12" y="139"/>
                    </a:cubicBezTo>
                    <a:cubicBezTo>
                      <a:pt x="8" y="135"/>
                      <a:pt x="5" y="131"/>
                      <a:pt x="3" y="125"/>
                    </a:cubicBezTo>
                    <a:cubicBezTo>
                      <a:pt x="1" y="120"/>
                      <a:pt x="0" y="114"/>
                      <a:pt x="0" y="108"/>
                    </a:cubicBezTo>
                    <a:cubicBezTo>
                      <a:pt x="0" y="102"/>
                      <a:pt x="1" y="96"/>
                      <a:pt x="3" y="91"/>
                    </a:cubicBezTo>
                    <a:cubicBezTo>
                      <a:pt x="4" y="85"/>
                      <a:pt x="7" y="81"/>
                      <a:pt x="11" y="76"/>
                    </a:cubicBezTo>
                    <a:cubicBezTo>
                      <a:pt x="15" y="72"/>
                      <a:pt x="20" y="69"/>
                      <a:pt x="26" y="66"/>
                    </a:cubicBezTo>
                    <a:cubicBezTo>
                      <a:pt x="31" y="63"/>
                      <a:pt x="39" y="61"/>
                      <a:pt x="47" y="60"/>
                    </a:cubicBezTo>
                    <a:cubicBezTo>
                      <a:pt x="89" y="55"/>
                      <a:pt x="89" y="55"/>
                      <a:pt x="89" y="55"/>
                    </a:cubicBezTo>
                    <a:cubicBezTo>
                      <a:pt x="89" y="44"/>
                      <a:pt x="87" y="37"/>
                      <a:pt x="82" y="32"/>
                    </a:cubicBezTo>
                    <a:cubicBezTo>
                      <a:pt x="77" y="28"/>
                      <a:pt x="70" y="25"/>
                      <a:pt x="62" y="25"/>
                    </a:cubicBezTo>
                    <a:cubicBezTo>
                      <a:pt x="53" y="25"/>
                      <a:pt x="44" y="27"/>
                      <a:pt x="36" y="30"/>
                    </a:cubicBezTo>
                    <a:cubicBezTo>
                      <a:pt x="28" y="33"/>
                      <a:pt x="20" y="36"/>
                      <a:pt x="14" y="41"/>
                    </a:cubicBezTo>
                    <a:cubicBezTo>
                      <a:pt x="14" y="13"/>
                      <a:pt x="14" y="13"/>
                      <a:pt x="14" y="13"/>
                    </a:cubicBezTo>
                    <a:cubicBezTo>
                      <a:pt x="16" y="11"/>
                      <a:pt x="19" y="10"/>
                      <a:pt x="23" y="8"/>
                    </a:cubicBezTo>
                    <a:cubicBezTo>
                      <a:pt x="26" y="7"/>
                      <a:pt x="31" y="6"/>
                      <a:pt x="35" y="4"/>
                    </a:cubicBezTo>
                    <a:cubicBezTo>
                      <a:pt x="40" y="3"/>
                      <a:pt x="45" y="2"/>
                      <a:pt x="50" y="1"/>
                    </a:cubicBezTo>
                    <a:cubicBezTo>
                      <a:pt x="55" y="0"/>
                      <a:pt x="60" y="0"/>
                      <a:pt x="65" y="0"/>
                    </a:cubicBezTo>
                    <a:cubicBezTo>
                      <a:pt x="75" y="0"/>
                      <a:pt x="83" y="1"/>
                      <a:pt x="90" y="4"/>
                    </a:cubicBezTo>
                    <a:cubicBezTo>
                      <a:pt x="97" y="6"/>
                      <a:pt x="103" y="10"/>
                      <a:pt x="107" y="15"/>
                    </a:cubicBezTo>
                    <a:cubicBezTo>
                      <a:pt x="112" y="19"/>
                      <a:pt x="115" y="25"/>
                      <a:pt x="117" y="32"/>
                    </a:cubicBezTo>
                    <a:cubicBezTo>
                      <a:pt x="120" y="39"/>
                      <a:pt x="121" y="47"/>
                      <a:pt x="121" y="56"/>
                    </a:cubicBezTo>
                    <a:cubicBezTo>
                      <a:pt x="121" y="147"/>
                      <a:pt x="121" y="147"/>
                      <a:pt x="121" y="147"/>
                    </a:cubicBezTo>
                    <a:lnTo>
                      <a:pt x="89" y="147"/>
                    </a:lnTo>
                    <a:close/>
                    <a:moveTo>
                      <a:pt x="58" y="81"/>
                    </a:moveTo>
                    <a:cubicBezTo>
                      <a:pt x="53" y="82"/>
                      <a:pt x="48" y="83"/>
                      <a:pt x="45" y="84"/>
                    </a:cubicBezTo>
                    <a:cubicBezTo>
                      <a:pt x="41" y="86"/>
                      <a:pt x="39" y="87"/>
                      <a:pt x="37" y="89"/>
                    </a:cubicBezTo>
                    <a:cubicBezTo>
                      <a:pt x="35" y="91"/>
                      <a:pt x="34" y="93"/>
                      <a:pt x="33" y="96"/>
                    </a:cubicBezTo>
                    <a:cubicBezTo>
                      <a:pt x="32" y="98"/>
                      <a:pt x="32" y="101"/>
                      <a:pt x="32" y="105"/>
                    </a:cubicBezTo>
                    <a:cubicBezTo>
                      <a:pt x="32" y="108"/>
                      <a:pt x="32" y="110"/>
                      <a:pt x="33" y="113"/>
                    </a:cubicBezTo>
                    <a:cubicBezTo>
                      <a:pt x="35" y="115"/>
                      <a:pt x="36" y="117"/>
                      <a:pt x="38" y="119"/>
                    </a:cubicBezTo>
                    <a:cubicBezTo>
                      <a:pt x="40" y="121"/>
                      <a:pt x="43" y="122"/>
                      <a:pt x="46" y="123"/>
                    </a:cubicBezTo>
                    <a:cubicBezTo>
                      <a:pt x="49" y="124"/>
                      <a:pt x="52" y="125"/>
                      <a:pt x="56" y="125"/>
                    </a:cubicBezTo>
                    <a:cubicBezTo>
                      <a:pt x="61" y="125"/>
                      <a:pt x="65" y="124"/>
                      <a:pt x="69" y="122"/>
                    </a:cubicBezTo>
                    <a:cubicBezTo>
                      <a:pt x="73" y="120"/>
                      <a:pt x="77" y="118"/>
                      <a:pt x="80" y="115"/>
                    </a:cubicBezTo>
                    <a:cubicBezTo>
                      <a:pt x="83" y="112"/>
                      <a:pt x="85" y="108"/>
                      <a:pt x="87" y="104"/>
                    </a:cubicBezTo>
                    <a:cubicBezTo>
                      <a:pt x="88" y="100"/>
                      <a:pt x="89" y="95"/>
                      <a:pt x="89" y="90"/>
                    </a:cubicBezTo>
                    <a:cubicBezTo>
                      <a:pt x="89" y="77"/>
                      <a:pt x="89" y="77"/>
                      <a:pt x="89" y="77"/>
                    </a:cubicBezTo>
                    <a:lnTo>
                      <a:pt x="58" y="8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51" name="Freeform 24">
                <a:extLst>
                  <a:ext uri="{FF2B5EF4-FFF2-40B4-BE49-F238E27FC236}">
                    <a16:creationId xmlns:a16="http://schemas.microsoft.com/office/drawing/2014/main" id="{E001AAF4-CEA4-472B-9965-5189FDED8684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4709965" y="4510594"/>
                <a:ext cx="95374" cy="128125"/>
              </a:xfrm>
              <a:custGeom>
                <a:avLst/>
                <a:gdLst/>
                <a:ahLst/>
                <a:cxnLst>
                  <a:cxn ang="0">
                    <a:pos x="95" y="148"/>
                  </a:cxn>
                  <a:cxn ang="0">
                    <a:pos x="71" y="151"/>
                  </a:cxn>
                  <a:cxn ang="0">
                    <a:pos x="42" y="145"/>
                  </a:cxn>
                  <a:cxn ang="0">
                    <a:pos x="19" y="130"/>
                  </a:cxn>
                  <a:cxn ang="0">
                    <a:pos x="5" y="108"/>
                  </a:cxn>
                  <a:cxn ang="0">
                    <a:pos x="0" y="79"/>
                  </a:cxn>
                  <a:cxn ang="0">
                    <a:pos x="5" y="46"/>
                  </a:cxn>
                  <a:cxn ang="0">
                    <a:pos x="21" y="22"/>
                  </a:cxn>
                  <a:cxn ang="0">
                    <a:pos x="45" y="6"/>
                  </a:cxn>
                  <a:cxn ang="0">
                    <a:pos x="78" y="0"/>
                  </a:cxn>
                  <a:cxn ang="0">
                    <a:pos x="89" y="1"/>
                  </a:cxn>
                  <a:cxn ang="0">
                    <a:pos x="98" y="2"/>
                  </a:cxn>
                  <a:cxn ang="0">
                    <a:pos x="106" y="5"/>
                  </a:cxn>
                  <a:cxn ang="0">
                    <a:pos x="112" y="7"/>
                  </a:cxn>
                  <a:cxn ang="0">
                    <a:pos x="112" y="38"/>
                  </a:cxn>
                  <a:cxn ang="0">
                    <a:pos x="97" y="30"/>
                  </a:cxn>
                  <a:cxn ang="0">
                    <a:pos x="79" y="26"/>
                  </a:cxn>
                  <a:cxn ang="0">
                    <a:pos x="61" y="30"/>
                  </a:cxn>
                  <a:cxn ang="0">
                    <a:pos x="47" y="39"/>
                  </a:cxn>
                  <a:cxn ang="0">
                    <a:pos x="37" y="55"/>
                  </a:cxn>
                  <a:cxn ang="0">
                    <a:pos x="34" y="76"/>
                  </a:cxn>
                  <a:cxn ang="0">
                    <a:pos x="37" y="96"/>
                  </a:cxn>
                  <a:cxn ang="0">
                    <a:pos x="46" y="111"/>
                  </a:cxn>
                  <a:cxn ang="0">
                    <a:pos x="60" y="121"/>
                  </a:cxn>
                  <a:cxn ang="0">
                    <a:pos x="79" y="124"/>
                  </a:cxn>
                  <a:cxn ang="0">
                    <a:pos x="87" y="123"/>
                  </a:cxn>
                  <a:cxn ang="0">
                    <a:pos x="96" y="121"/>
                  </a:cxn>
                  <a:cxn ang="0">
                    <a:pos x="105" y="117"/>
                  </a:cxn>
                  <a:cxn ang="0">
                    <a:pos x="112" y="112"/>
                  </a:cxn>
                  <a:cxn ang="0">
                    <a:pos x="112" y="141"/>
                  </a:cxn>
                  <a:cxn ang="0">
                    <a:pos x="95" y="148"/>
                  </a:cxn>
                </a:cxnLst>
                <a:rect l="0" t="0" r="r" b="b"/>
                <a:pathLst>
                  <a:path w="112" h="151">
                    <a:moveTo>
                      <a:pt x="95" y="148"/>
                    </a:moveTo>
                    <a:cubicBezTo>
                      <a:pt x="88" y="150"/>
                      <a:pt x="80" y="151"/>
                      <a:pt x="71" y="151"/>
                    </a:cubicBezTo>
                    <a:cubicBezTo>
                      <a:pt x="61" y="151"/>
                      <a:pt x="51" y="149"/>
                      <a:pt x="42" y="145"/>
                    </a:cubicBezTo>
                    <a:cubicBezTo>
                      <a:pt x="33" y="142"/>
                      <a:pt x="26" y="137"/>
                      <a:pt x="19" y="130"/>
                    </a:cubicBezTo>
                    <a:cubicBezTo>
                      <a:pt x="13" y="124"/>
                      <a:pt x="8" y="116"/>
                      <a:pt x="5" y="108"/>
                    </a:cubicBezTo>
                    <a:cubicBezTo>
                      <a:pt x="2" y="99"/>
                      <a:pt x="0" y="89"/>
                      <a:pt x="0" y="79"/>
                    </a:cubicBezTo>
                    <a:cubicBezTo>
                      <a:pt x="0" y="67"/>
                      <a:pt x="2" y="56"/>
                      <a:pt x="5" y="46"/>
                    </a:cubicBezTo>
                    <a:cubicBezTo>
                      <a:pt x="9" y="37"/>
                      <a:pt x="14" y="28"/>
                      <a:pt x="21" y="22"/>
                    </a:cubicBezTo>
                    <a:cubicBezTo>
                      <a:pt x="28" y="15"/>
                      <a:pt x="36" y="9"/>
                      <a:pt x="45" y="6"/>
                    </a:cubicBezTo>
                    <a:cubicBezTo>
                      <a:pt x="55" y="2"/>
                      <a:pt x="66" y="0"/>
                      <a:pt x="78" y="0"/>
                    </a:cubicBezTo>
                    <a:cubicBezTo>
                      <a:pt x="82" y="0"/>
                      <a:pt x="85" y="0"/>
                      <a:pt x="89" y="1"/>
                    </a:cubicBezTo>
                    <a:cubicBezTo>
                      <a:pt x="92" y="1"/>
                      <a:pt x="95" y="2"/>
                      <a:pt x="98" y="2"/>
                    </a:cubicBezTo>
                    <a:cubicBezTo>
                      <a:pt x="101" y="3"/>
                      <a:pt x="104" y="4"/>
                      <a:pt x="106" y="5"/>
                    </a:cubicBezTo>
                    <a:cubicBezTo>
                      <a:pt x="109" y="5"/>
                      <a:pt x="111" y="6"/>
                      <a:pt x="112" y="7"/>
                    </a:cubicBezTo>
                    <a:cubicBezTo>
                      <a:pt x="112" y="38"/>
                      <a:pt x="112" y="38"/>
                      <a:pt x="112" y="38"/>
                    </a:cubicBezTo>
                    <a:cubicBezTo>
                      <a:pt x="108" y="34"/>
                      <a:pt x="102" y="32"/>
                      <a:pt x="97" y="30"/>
                    </a:cubicBezTo>
                    <a:cubicBezTo>
                      <a:pt x="92" y="27"/>
                      <a:pt x="86" y="26"/>
                      <a:pt x="79" y="26"/>
                    </a:cubicBezTo>
                    <a:cubicBezTo>
                      <a:pt x="73" y="26"/>
                      <a:pt x="67" y="27"/>
                      <a:pt x="61" y="30"/>
                    </a:cubicBezTo>
                    <a:cubicBezTo>
                      <a:pt x="56" y="32"/>
                      <a:pt x="51" y="35"/>
                      <a:pt x="47" y="39"/>
                    </a:cubicBezTo>
                    <a:cubicBezTo>
                      <a:pt x="43" y="44"/>
                      <a:pt x="40" y="49"/>
                      <a:pt x="37" y="55"/>
                    </a:cubicBezTo>
                    <a:cubicBezTo>
                      <a:pt x="35" y="61"/>
                      <a:pt x="34" y="68"/>
                      <a:pt x="34" y="76"/>
                    </a:cubicBezTo>
                    <a:cubicBezTo>
                      <a:pt x="34" y="84"/>
                      <a:pt x="35" y="90"/>
                      <a:pt x="37" y="96"/>
                    </a:cubicBezTo>
                    <a:cubicBezTo>
                      <a:pt x="39" y="102"/>
                      <a:pt x="42" y="107"/>
                      <a:pt x="46" y="111"/>
                    </a:cubicBezTo>
                    <a:cubicBezTo>
                      <a:pt x="50" y="115"/>
                      <a:pt x="54" y="119"/>
                      <a:pt x="60" y="121"/>
                    </a:cubicBezTo>
                    <a:cubicBezTo>
                      <a:pt x="65" y="123"/>
                      <a:pt x="72" y="124"/>
                      <a:pt x="79" y="124"/>
                    </a:cubicBezTo>
                    <a:cubicBezTo>
                      <a:pt x="81" y="124"/>
                      <a:pt x="84" y="124"/>
                      <a:pt x="87" y="123"/>
                    </a:cubicBezTo>
                    <a:cubicBezTo>
                      <a:pt x="90" y="123"/>
                      <a:pt x="93" y="122"/>
                      <a:pt x="96" y="121"/>
                    </a:cubicBezTo>
                    <a:cubicBezTo>
                      <a:pt x="99" y="119"/>
                      <a:pt x="102" y="118"/>
                      <a:pt x="105" y="117"/>
                    </a:cubicBezTo>
                    <a:cubicBezTo>
                      <a:pt x="107" y="115"/>
                      <a:pt x="110" y="114"/>
                      <a:pt x="112" y="112"/>
                    </a:cubicBezTo>
                    <a:cubicBezTo>
                      <a:pt x="112" y="141"/>
                      <a:pt x="112" y="141"/>
                      <a:pt x="112" y="141"/>
                    </a:cubicBezTo>
                    <a:cubicBezTo>
                      <a:pt x="107" y="144"/>
                      <a:pt x="101" y="146"/>
                      <a:pt x="95" y="14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52" name="Freeform 25">
                <a:extLst>
                  <a:ext uri="{FF2B5EF4-FFF2-40B4-BE49-F238E27FC236}">
                    <a16:creationId xmlns:a16="http://schemas.microsoft.com/office/drawing/2014/main" id="{173089DD-7F90-46D6-970B-D0488D7AF16D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4829092" y="4454449"/>
                <a:ext cx="112290" cy="181031"/>
              </a:xfrm>
              <a:custGeom>
                <a:avLst/>
                <a:gdLst/>
                <a:ahLst/>
                <a:cxnLst>
                  <a:cxn ang="0">
                    <a:pos x="210" y="503"/>
                  </a:cxn>
                  <a:cxn ang="0">
                    <a:pos x="78" y="340"/>
                  </a:cxn>
                  <a:cxn ang="0">
                    <a:pos x="76" y="340"/>
                  </a:cxn>
                  <a:cxn ang="0">
                    <a:pos x="76" y="503"/>
                  </a:cxn>
                  <a:cxn ang="0">
                    <a:pos x="0" y="503"/>
                  </a:cxn>
                  <a:cxn ang="0">
                    <a:pos x="0" y="0"/>
                  </a:cxn>
                  <a:cxn ang="0">
                    <a:pos x="76" y="0"/>
                  </a:cxn>
                  <a:cxn ang="0">
                    <a:pos x="76" y="319"/>
                  </a:cxn>
                  <a:cxn ang="0">
                    <a:pos x="78" y="319"/>
                  </a:cxn>
                  <a:cxn ang="0">
                    <a:pos x="203" y="163"/>
                  </a:cxn>
                  <a:cxn ang="0">
                    <a:pos x="302" y="163"/>
                  </a:cxn>
                  <a:cxn ang="0">
                    <a:pos x="156" y="326"/>
                  </a:cxn>
                  <a:cxn ang="0">
                    <a:pos x="312" y="503"/>
                  </a:cxn>
                  <a:cxn ang="0">
                    <a:pos x="210" y="503"/>
                  </a:cxn>
                </a:cxnLst>
                <a:rect l="0" t="0" r="r" b="b"/>
                <a:pathLst>
                  <a:path w="312" h="503">
                    <a:moveTo>
                      <a:pt x="210" y="503"/>
                    </a:moveTo>
                    <a:lnTo>
                      <a:pt x="78" y="340"/>
                    </a:lnTo>
                    <a:lnTo>
                      <a:pt x="76" y="340"/>
                    </a:lnTo>
                    <a:lnTo>
                      <a:pt x="76" y="503"/>
                    </a:lnTo>
                    <a:lnTo>
                      <a:pt x="0" y="503"/>
                    </a:lnTo>
                    <a:lnTo>
                      <a:pt x="0" y="0"/>
                    </a:lnTo>
                    <a:lnTo>
                      <a:pt x="76" y="0"/>
                    </a:lnTo>
                    <a:lnTo>
                      <a:pt x="76" y="319"/>
                    </a:lnTo>
                    <a:lnTo>
                      <a:pt x="78" y="319"/>
                    </a:lnTo>
                    <a:lnTo>
                      <a:pt x="203" y="163"/>
                    </a:lnTo>
                    <a:lnTo>
                      <a:pt x="302" y="163"/>
                    </a:lnTo>
                    <a:lnTo>
                      <a:pt x="156" y="326"/>
                    </a:lnTo>
                    <a:lnTo>
                      <a:pt x="312" y="503"/>
                    </a:lnTo>
                    <a:lnTo>
                      <a:pt x="210" y="50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6A94E0F4-51F2-4B0E-817A-3B4CC6F22DDB}"/>
                </a:ext>
              </a:extLst>
            </p:cNvPr>
            <p:cNvGrpSpPr/>
            <p:nvPr/>
          </p:nvGrpSpPr>
          <p:grpSpPr bwMode="black">
            <a:xfrm>
              <a:off x="7067699" y="3112314"/>
              <a:ext cx="619310" cy="199008"/>
              <a:chOff x="3467068" y="4450074"/>
              <a:chExt cx="621665" cy="206687"/>
            </a:xfrm>
            <a:grpFill/>
            <a:effectLst/>
          </p:grpSpPr>
          <p:sp>
            <p:nvSpPr>
              <p:cNvPr id="43" name="Freeform 23">
                <a:extLst>
                  <a:ext uri="{FF2B5EF4-FFF2-40B4-BE49-F238E27FC236}">
                    <a16:creationId xmlns:a16="http://schemas.microsoft.com/office/drawing/2014/main" id="{6EFFF975-4CEF-4565-8F93-B87B444BA7D7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3467068" y="4462515"/>
                <a:ext cx="144881" cy="190634"/>
              </a:xfrm>
              <a:custGeom>
                <a:avLst/>
                <a:gdLst/>
                <a:ahLst/>
                <a:cxnLst>
                  <a:cxn ang="0">
                    <a:pos x="109" y="201"/>
                  </a:cxn>
                  <a:cxn ang="0">
                    <a:pos x="39" y="112"/>
                  </a:cxn>
                  <a:cxn ang="0">
                    <a:pos x="36" y="107"/>
                  </a:cxn>
                  <a:cxn ang="0">
                    <a:pos x="34" y="103"/>
                  </a:cxn>
                  <a:cxn ang="0">
                    <a:pos x="33" y="103"/>
                  </a:cxn>
                  <a:cxn ang="0">
                    <a:pos x="33" y="201"/>
                  </a:cxn>
                  <a:cxn ang="0">
                    <a:pos x="0" y="201"/>
                  </a:cxn>
                  <a:cxn ang="0">
                    <a:pos x="0" y="0"/>
                  </a:cxn>
                  <a:cxn ang="0">
                    <a:pos x="33" y="0"/>
                  </a:cxn>
                  <a:cxn ang="0">
                    <a:pos x="33" y="95"/>
                  </a:cxn>
                  <a:cxn ang="0">
                    <a:pos x="34" y="95"/>
                  </a:cxn>
                  <a:cxn ang="0">
                    <a:pos x="36" y="90"/>
                  </a:cxn>
                  <a:cxn ang="0">
                    <a:pos x="39" y="86"/>
                  </a:cxn>
                  <a:cxn ang="0">
                    <a:pos x="106" y="0"/>
                  </a:cxn>
                  <a:cxn ang="0">
                    <a:pos x="147" y="0"/>
                  </a:cxn>
                  <a:cxn ang="0">
                    <a:pos x="67" y="96"/>
                  </a:cxn>
                  <a:cxn ang="0">
                    <a:pos x="153" y="201"/>
                  </a:cxn>
                  <a:cxn ang="0">
                    <a:pos x="109" y="201"/>
                  </a:cxn>
                </a:cxnLst>
                <a:rect l="0" t="0" r="r" b="b"/>
                <a:pathLst>
                  <a:path w="153" h="201">
                    <a:moveTo>
                      <a:pt x="109" y="201"/>
                    </a:moveTo>
                    <a:cubicBezTo>
                      <a:pt x="39" y="112"/>
                      <a:pt x="39" y="112"/>
                      <a:pt x="39" y="112"/>
                    </a:cubicBezTo>
                    <a:cubicBezTo>
                      <a:pt x="38" y="110"/>
                      <a:pt x="37" y="109"/>
                      <a:pt x="36" y="107"/>
                    </a:cubicBezTo>
                    <a:cubicBezTo>
                      <a:pt x="36" y="106"/>
                      <a:pt x="35" y="104"/>
                      <a:pt x="34" y="103"/>
                    </a:cubicBezTo>
                    <a:cubicBezTo>
                      <a:pt x="33" y="103"/>
                      <a:pt x="33" y="103"/>
                      <a:pt x="33" y="103"/>
                    </a:cubicBezTo>
                    <a:cubicBezTo>
                      <a:pt x="33" y="201"/>
                      <a:pt x="33" y="201"/>
                      <a:pt x="33" y="201"/>
                    </a:cubicBezTo>
                    <a:cubicBezTo>
                      <a:pt x="0" y="201"/>
                      <a:pt x="0" y="201"/>
                      <a:pt x="0" y="20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3" y="0"/>
                      <a:pt x="33" y="0"/>
                      <a:pt x="33" y="0"/>
                    </a:cubicBezTo>
                    <a:cubicBezTo>
                      <a:pt x="33" y="95"/>
                      <a:pt x="33" y="95"/>
                      <a:pt x="33" y="95"/>
                    </a:cubicBezTo>
                    <a:cubicBezTo>
                      <a:pt x="34" y="95"/>
                      <a:pt x="34" y="95"/>
                      <a:pt x="34" y="95"/>
                    </a:cubicBezTo>
                    <a:cubicBezTo>
                      <a:pt x="35" y="93"/>
                      <a:pt x="36" y="92"/>
                      <a:pt x="36" y="90"/>
                    </a:cubicBezTo>
                    <a:cubicBezTo>
                      <a:pt x="37" y="89"/>
                      <a:pt x="38" y="87"/>
                      <a:pt x="39" y="86"/>
                    </a:cubicBezTo>
                    <a:cubicBezTo>
                      <a:pt x="106" y="0"/>
                      <a:pt x="106" y="0"/>
                      <a:pt x="106" y="0"/>
                    </a:cubicBezTo>
                    <a:cubicBezTo>
                      <a:pt x="147" y="0"/>
                      <a:pt x="147" y="0"/>
                      <a:pt x="147" y="0"/>
                    </a:cubicBezTo>
                    <a:cubicBezTo>
                      <a:pt x="67" y="96"/>
                      <a:pt x="67" y="96"/>
                      <a:pt x="67" y="96"/>
                    </a:cubicBezTo>
                    <a:cubicBezTo>
                      <a:pt x="153" y="201"/>
                      <a:pt x="153" y="201"/>
                      <a:pt x="153" y="201"/>
                    </a:cubicBezTo>
                    <a:lnTo>
                      <a:pt x="109" y="20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44" name="Freeform 24">
                <a:extLst>
                  <a:ext uri="{FF2B5EF4-FFF2-40B4-BE49-F238E27FC236}">
                    <a16:creationId xmlns:a16="http://schemas.microsoft.com/office/drawing/2014/main" id="{A5416EC9-9686-4A06-A84C-3B67DF06DDCC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3623186" y="4450074"/>
                <a:ext cx="37324" cy="203075"/>
              </a:xfrm>
              <a:custGeom>
                <a:avLst/>
                <a:gdLst/>
                <a:ahLst/>
                <a:cxnLst>
                  <a:cxn ang="0">
                    <a:pos x="39" y="20"/>
                  </a:cxn>
                  <a:cxn ang="0">
                    <a:pos x="38" y="27"/>
                  </a:cxn>
                  <a:cxn ang="0">
                    <a:pos x="34" y="33"/>
                  </a:cxn>
                  <a:cxn ang="0">
                    <a:pos x="28" y="37"/>
                  </a:cxn>
                  <a:cxn ang="0">
                    <a:pos x="20" y="38"/>
                  </a:cxn>
                  <a:cxn ang="0">
                    <a:pos x="12" y="37"/>
                  </a:cxn>
                  <a:cxn ang="0">
                    <a:pos x="5" y="33"/>
                  </a:cxn>
                  <a:cxn ang="0">
                    <a:pos x="1" y="27"/>
                  </a:cxn>
                  <a:cxn ang="0">
                    <a:pos x="0" y="20"/>
                  </a:cxn>
                  <a:cxn ang="0">
                    <a:pos x="1" y="12"/>
                  </a:cxn>
                  <a:cxn ang="0">
                    <a:pos x="5" y="6"/>
                  </a:cxn>
                  <a:cxn ang="0">
                    <a:pos x="12" y="2"/>
                  </a:cxn>
                  <a:cxn ang="0">
                    <a:pos x="20" y="0"/>
                  </a:cxn>
                  <a:cxn ang="0">
                    <a:pos x="27" y="2"/>
                  </a:cxn>
                  <a:cxn ang="0">
                    <a:pos x="34" y="6"/>
                  </a:cxn>
                  <a:cxn ang="0">
                    <a:pos x="38" y="12"/>
                  </a:cxn>
                  <a:cxn ang="0">
                    <a:pos x="39" y="20"/>
                  </a:cxn>
                  <a:cxn ang="0">
                    <a:pos x="3" y="214"/>
                  </a:cxn>
                  <a:cxn ang="0">
                    <a:pos x="3" y="70"/>
                  </a:cxn>
                  <a:cxn ang="0">
                    <a:pos x="35" y="70"/>
                  </a:cxn>
                  <a:cxn ang="0">
                    <a:pos x="35" y="214"/>
                  </a:cxn>
                  <a:cxn ang="0">
                    <a:pos x="3" y="214"/>
                  </a:cxn>
                </a:cxnLst>
                <a:rect l="0" t="0" r="r" b="b"/>
                <a:pathLst>
                  <a:path w="39" h="214">
                    <a:moveTo>
                      <a:pt x="39" y="20"/>
                    </a:moveTo>
                    <a:cubicBezTo>
                      <a:pt x="39" y="22"/>
                      <a:pt x="39" y="24"/>
                      <a:pt x="38" y="27"/>
                    </a:cubicBezTo>
                    <a:cubicBezTo>
                      <a:pt x="37" y="29"/>
                      <a:pt x="36" y="31"/>
                      <a:pt x="34" y="33"/>
                    </a:cubicBezTo>
                    <a:cubicBezTo>
                      <a:pt x="32" y="34"/>
                      <a:pt x="30" y="36"/>
                      <a:pt x="28" y="37"/>
                    </a:cubicBezTo>
                    <a:cubicBezTo>
                      <a:pt x="25" y="38"/>
                      <a:pt x="22" y="38"/>
                      <a:pt x="20" y="38"/>
                    </a:cubicBezTo>
                    <a:cubicBezTo>
                      <a:pt x="17" y="38"/>
                      <a:pt x="14" y="38"/>
                      <a:pt x="12" y="37"/>
                    </a:cubicBezTo>
                    <a:cubicBezTo>
                      <a:pt x="9" y="36"/>
                      <a:pt x="7" y="34"/>
                      <a:pt x="5" y="33"/>
                    </a:cubicBezTo>
                    <a:cubicBezTo>
                      <a:pt x="4" y="31"/>
                      <a:pt x="2" y="29"/>
                      <a:pt x="1" y="27"/>
                    </a:cubicBezTo>
                    <a:cubicBezTo>
                      <a:pt x="0" y="24"/>
                      <a:pt x="0" y="22"/>
                      <a:pt x="0" y="20"/>
                    </a:cubicBezTo>
                    <a:cubicBezTo>
                      <a:pt x="0" y="17"/>
                      <a:pt x="0" y="14"/>
                      <a:pt x="1" y="12"/>
                    </a:cubicBezTo>
                    <a:cubicBezTo>
                      <a:pt x="2" y="10"/>
                      <a:pt x="4" y="8"/>
                      <a:pt x="5" y="6"/>
                    </a:cubicBezTo>
                    <a:cubicBezTo>
                      <a:pt x="7" y="4"/>
                      <a:pt x="9" y="3"/>
                      <a:pt x="12" y="2"/>
                    </a:cubicBezTo>
                    <a:cubicBezTo>
                      <a:pt x="14" y="1"/>
                      <a:pt x="17" y="0"/>
                      <a:pt x="20" y="0"/>
                    </a:cubicBezTo>
                    <a:cubicBezTo>
                      <a:pt x="22" y="0"/>
                      <a:pt x="25" y="1"/>
                      <a:pt x="27" y="2"/>
                    </a:cubicBezTo>
                    <a:cubicBezTo>
                      <a:pt x="30" y="3"/>
                      <a:pt x="32" y="4"/>
                      <a:pt x="34" y="6"/>
                    </a:cubicBezTo>
                    <a:cubicBezTo>
                      <a:pt x="35" y="8"/>
                      <a:pt x="37" y="10"/>
                      <a:pt x="38" y="12"/>
                    </a:cubicBezTo>
                    <a:cubicBezTo>
                      <a:pt x="39" y="14"/>
                      <a:pt x="39" y="17"/>
                      <a:pt x="39" y="20"/>
                    </a:cubicBezTo>
                    <a:close/>
                    <a:moveTo>
                      <a:pt x="3" y="214"/>
                    </a:moveTo>
                    <a:cubicBezTo>
                      <a:pt x="3" y="70"/>
                      <a:pt x="3" y="70"/>
                      <a:pt x="3" y="70"/>
                    </a:cubicBezTo>
                    <a:cubicBezTo>
                      <a:pt x="35" y="70"/>
                      <a:pt x="35" y="70"/>
                      <a:pt x="35" y="70"/>
                    </a:cubicBezTo>
                    <a:cubicBezTo>
                      <a:pt x="35" y="214"/>
                      <a:pt x="35" y="214"/>
                      <a:pt x="35" y="214"/>
                    </a:cubicBezTo>
                    <a:lnTo>
                      <a:pt x="3" y="21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45" name="Freeform 25">
                <a:extLst>
                  <a:ext uri="{FF2B5EF4-FFF2-40B4-BE49-F238E27FC236}">
                    <a16:creationId xmlns:a16="http://schemas.microsoft.com/office/drawing/2014/main" id="{7CA78348-F645-492C-974A-37E9E2B460CC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3689808" y="4450074"/>
                <a:ext cx="37725" cy="203075"/>
              </a:xfrm>
              <a:custGeom>
                <a:avLst/>
                <a:gdLst/>
                <a:ahLst/>
                <a:cxnLst>
                  <a:cxn ang="0">
                    <a:pos x="40" y="20"/>
                  </a:cxn>
                  <a:cxn ang="0">
                    <a:pos x="38" y="27"/>
                  </a:cxn>
                  <a:cxn ang="0">
                    <a:pos x="34" y="33"/>
                  </a:cxn>
                  <a:cxn ang="0">
                    <a:pos x="28" y="37"/>
                  </a:cxn>
                  <a:cxn ang="0">
                    <a:pos x="20" y="38"/>
                  </a:cxn>
                  <a:cxn ang="0">
                    <a:pos x="12" y="37"/>
                  </a:cxn>
                  <a:cxn ang="0">
                    <a:pos x="6" y="33"/>
                  </a:cxn>
                  <a:cxn ang="0">
                    <a:pos x="2" y="27"/>
                  </a:cxn>
                  <a:cxn ang="0">
                    <a:pos x="0" y="20"/>
                  </a:cxn>
                  <a:cxn ang="0">
                    <a:pos x="2" y="12"/>
                  </a:cxn>
                  <a:cxn ang="0">
                    <a:pos x="6" y="6"/>
                  </a:cxn>
                  <a:cxn ang="0">
                    <a:pos x="12" y="2"/>
                  </a:cxn>
                  <a:cxn ang="0">
                    <a:pos x="20" y="0"/>
                  </a:cxn>
                  <a:cxn ang="0">
                    <a:pos x="28" y="2"/>
                  </a:cxn>
                  <a:cxn ang="0">
                    <a:pos x="34" y="6"/>
                  </a:cxn>
                  <a:cxn ang="0">
                    <a:pos x="38" y="12"/>
                  </a:cxn>
                  <a:cxn ang="0">
                    <a:pos x="40" y="20"/>
                  </a:cxn>
                  <a:cxn ang="0">
                    <a:pos x="3" y="214"/>
                  </a:cxn>
                  <a:cxn ang="0">
                    <a:pos x="3" y="70"/>
                  </a:cxn>
                  <a:cxn ang="0">
                    <a:pos x="36" y="70"/>
                  </a:cxn>
                  <a:cxn ang="0">
                    <a:pos x="36" y="214"/>
                  </a:cxn>
                  <a:cxn ang="0">
                    <a:pos x="3" y="214"/>
                  </a:cxn>
                </a:cxnLst>
                <a:rect l="0" t="0" r="r" b="b"/>
                <a:pathLst>
                  <a:path w="40" h="214">
                    <a:moveTo>
                      <a:pt x="40" y="20"/>
                    </a:moveTo>
                    <a:cubicBezTo>
                      <a:pt x="40" y="22"/>
                      <a:pt x="39" y="24"/>
                      <a:pt x="38" y="27"/>
                    </a:cubicBezTo>
                    <a:cubicBezTo>
                      <a:pt x="38" y="29"/>
                      <a:pt x="36" y="31"/>
                      <a:pt x="34" y="33"/>
                    </a:cubicBezTo>
                    <a:cubicBezTo>
                      <a:pt x="33" y="34"/>
                      <a:pt x="30" y="36"/>
                      <a:pt x="28" y="37"/>
                    </a:cubicBezTo>
                    <a:cubicBezTo>
                      <a:pt x="26" y="38"/>
                      <a:pt x="23" y="38"/>
                      <a:pt x="20" y="38"/>
                    </a:cubicBezTo>
                    <a:cubicBezTo>
                      <a:pt x="17" y="38"/>
                      <a:pt x="15" y="38"/>
                      <a:pt x="12" y="37"/>
                    </a:cubicBezTo>
                    <a:cubicBezTo>
                      <a:pt x="10" y="36"/>
                      <a:pt x="8" y="34"/>
                      <a:pt x="6" y="33"/>
                    </a:cubicBezTo>
                    <a:cubicBezTo>
                      <a:pt x="4" y="31"/>
                      <a:pt x="3" y="29"/>
                      <a:pt x="2" y="27"/>
                    </a:cubicBezTo>
                    <a:cubicBezTo>
                      <a:pt x="1" y="24"/>
                      <a:pt x="0" y="22"/>
                      <a:pt x="0" y="20"/>
                    </a:cubicBezTo>
                    <a:cubicBezTo>
                      <a:pt x="0" y="17"/>
                      <a:pt x="1" y="14"/>
                      <a:pt x="2" y="12"/>
                    </a:cubicBezTo>
                    <a:cubicBezTo>
                      <a:pt x="3" y="10"/>
                      <a:pt x="4" y="8"/>
                      <a:pt x="6" y="6"/>
                    </a:cubicBezTo>
                    <a:cubicBezTo>
                      <a:pt x="8" y="4"/>
                      <a:pt x="10" y="3"/>
                      <a:pt x="12" y="2"/>
                    </a:cubicBezTo>
                    <a:cubicBezTo>
                      <a:pt x="15" y="1"/>
                      <a:pt x="17" y="0"/>
                      <a:pt x="20" y="0"/>
                    </a:cubicBezTo>
                    <a:cubicBezTo>
                      <a:pt x="23" y="0"/>
                      <a:pt x="25" y="1"/>
                      <a:pt x="28" y="2"/>
                    </a:cubicBezTo>
                    <a:cubicBezTo>
                      <a:pt x="30" y="3"/>
                      <a:pt x="32" y="4"/>
                      <a:pt x="34" y="6"/>
                    </a:cubicBezTo>
                    <a:cubicBezTo>
                      <a:pt x="36" y="8"/>
                      <a:pt x="37" y="10"/>
                      <a:pt x="38" y="12"/>
                    </a:cubicBezTo>
                    <a:cubicBezTo>
                      <a:pt x="39" y="14"/>
                      <a:pt x="40" y="17"/>
                      <a:pt x="40" y="20"/>
                    </a:cubicBezTo>
                    <a:close/>
                    <a:moveTo>
                      <a:pt x="3" y="214"/>
                    </a:moveTo>
                    <a:cubicBezTo>
                      <a:pt x="3" y="70"/>
                      <a:pt x="3" y="70"/>
                      <a:pt x="3" y="70"/>
                    </a:cubicBezTo>
                    <a:cubicBezTo>
                      <a:pt x="36" y="70"/>
                      <a:pt x="36" y="70"/>
                      <a:pt x="36" y="70"/>
                    </a:cubicBezTo>
                    <a:cubicBezTo>
                      <a:pt x="36" y="214"/>
                      <a:pt x="36" y="214"/>
                      <a:pt x="36" y="214"/>
                    </a:cubicBezTo>
                    <a:lnTo>
                      <a:pt x="3" y="21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46" name="Freeform 26">
                <a:extLst>
                  <a:ext uri="{FF2B5EF4-FFF2-40B4-BE49-F238E27FC236}">
                    <a16:creationId xmlns:a16="http://schemas.microsoft.com/office/drawing/2014/main" id="{59B30238-C753-4F6E-A052-91475BC6BBCB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3745593" y="4475759"/>
                <a:ext cx="86287" cy="181002"/>
              </a:xfrm>
              <a:custGeom>
                <a:avLst/>
                <a:gdLst/>
                <a:ahLst/>
                <a:cxnLst>
                  <a:cxn ang="0">
                    <a:pos x="86" y="188"/>
                  </a:cxn>
                  <a:cxn ang="0">
                    <a:pos x="80" y="189"/>
                  </a:cxn>
                  <a:cxn ang="0">
                    <a:pos x="73" y="190"/>
                  </a:cxn>
                  <a:cxn ang="0">
                    <a:pos x="66" y="191"/>
                  </a:cxn>
                  <a:cxn ang="0">
                    <a:pos x="34" y="179"/>
                  </a:cxn>
                  <a:cxn ang="0">
                    <a:pos x="24" y="145"/>
                  </a:cxn>
                  <a:cxn ang="0">
                    <a:pos x="24" y="69"/>
                  </a:cxn>
                  <a:cxn ang="0">
                    <a:pos x="0" y="69"/>
                  </a:cxn>
                  <a:cxn ang="0">
                    <a:pos x="0" y="43"/>
                  </a:cxn>
                  <a:cxn ang="0">
                    <a:pos x="24" y="43"/>
                  </a:cxn>
                  <a:cxn ang="0">
                    <a:pos x="24" y="10"/>
                  </a:cxn>
                  <a:cxn ang="0">
                    <a:pos x="56" y="0"/>
                  </a:cxn>
                  <a:cxn ang="0">
                    <a:pos x="56" y="43"/>
                  </a:cxn>
                  <a:cxn ang="0">
                    <a:pos x="91" y="43"/>
                  </a:cxn>
                  <a:cxn ang="0">
                    <a:pos x="91" y="69"/>
                  </a:cxn>
                  <a:cxn ang="0">
                    <a:pos x="56" y="69"/>
                  </a:cxn>
                  <a:cxn ang="0">
                    <a:pos x="56" y="139"/>
                  </a:cxn>
                  <a:cxn ang="0">
                    <a:pos x="61" y="158"/>
                  </a:cxn>
                  <a:cxn ang="0">
                    <a:pos x="76" y="164"/>
                  </a:cxn>
                  <a:cxn ang="0">
                    <a:pos x="84" y="163"/>
                  </a:cxn>
                  <a:cxn ang="0">
                    <a:pos x="91" y="160"/>
                  </a:cxn>
                  <a:cxn ang="0">
                    <a:pos x="91" y="186"/>
                  </a:cxn>
                  <a:cxn ang="0">
                    <a:pos x="86" y="188"/>
                  </a:cxn>
                </a:cxnLst>
                <a:rect l="0" t="0" r="r" b="b"/>
                <a:pathLst>
                  <a:path w="91" h="191">
                    <a:moveTo>
                      <a:pt x="86" y="188"/>
                    </a:moveTo>
                    <a:cubicBezTo>
                      <a:pt x="84" y="188"/>
                      <a:pt x="82" y="189"/>
                      <a:pt x="80" y="189"/>
                    </a:cubicBezTo>
                    <a:cubicBezTo>
                      <a:pt x="78" y="190"/>
                      <a:pt x="75" y="190"/>
                      <a:pt x="73" y="190"/>
                    </a:cubicBezTo>
                    <a:cubicBezTo>
                      <a:pt x="70" y="191"/>
                      <a:pt x="68" y="191"/>
                      <a:pt x="66" y="191"/>
                    </a:cubicBezTo>
                    <a:cubicBezTo>
                      <a:pt x="51" y="191"/>
                      <a:pt x="41" y="187"/>
                      <a:pt x="34" y="179"/>
                    </a:cubicBezTo>
                    <a:cubicBezTo>
                      <a:pt x="27" y="171"/>
                      <a:pt x="24" y="160"/>
                      <a:pt x="24" y="145"/>
                    </a:cubicBezTo>
                    <a:cubicBezTo>
                      <a:pt x="24" y="69"/>
                      <a:pt x="24" y="69"/>
                      <a:pt x="24" y="69"/>
                    </a:cubicBezTo>
                    <a:cubicBezTo>
                      <a:pt x="0" y="69"/>
                      <a:pt x="0" y="69"/>
                      <a:pt x="0" y="69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24" y="43"/>
                      <a:pt x="24" y="43"/>
                      <a:pt x="24" y="43"/>
                    </a:cubicBezTo>
                    <a:cubicBezTo>
                      <a:pt x="24" y="10"/>
                      <a:pt x="24" y="10"/>
                      <a:pt x="24" y="10"/>
                    </a:cubicBezTo>
                    <a:cubicBezTo>
                      <a:pt x="56" y="0"/>
                      <a:pt x="56" y="0"/>
                      <a:pt x="56" y="0"/>
                    </a:cubicBezTo>
                    <a:cubicBezTo>
                      <a:pt x="56" y="43"/>
                      <a:pt x="56" y="43"/>
                      <a:pt x="56" y="43"/>
                    </a:cubicBezTo>
                    <a:cubicBezTo>
                      <a:pt x="91" y="43"/>
                      <a:pt x="91" y="43"/>
                      <a:pt x="91" y="43"/>
                    </a:cubicBezTo>
                    <a:cubicBezTo>
                      <a:pt x="91" y="69"/>
                      <a:pt x="91" y="69"/>
                      <a:pt x="91" y="69"/>
                    </a:cubicBezTo>
                    <a:cubicBezTo>
                      <a:pt x="56" y="69"/>
                      <a:pt x="56" y="69"/>
                      <a:pt x="56" y="69"/>
                    </a:cubicBezTo>
                    <a:cubicBezTo>
                      <a:pt x="56" y="139"/>
                      <a:pt x="56" y="139"/>
                      <a:pt x="56" y="139"/>
                    </a:cubicBezTo>
                    <a:cubicBezTo>
                      <a:pt x="56" y="148"/>
                      <a:pt x="58" y="155"/>
                      <a:pt x="61" y="158"/>
                    </a:cubicBezTo>
                    <a:cubicBezTo>
                      <a:pt x="64" y="162"/>
                      <a:pt x="69" y="164"/>
                      <a:pt x="76" y="164"/>
                    </a:cubicBezTo>
                    <a:cubicBezTo>
                      <a:pt x="78" y="164"/>
                      <a:pt x="81" y="164"/>
                      <a:pt x="84" y="163"/>
                    </a:cubicBezTo>
                    <a:cubicBezTo>
                      <a:pt x="86" y="162"/>
                      <a:pt x="89" y="161"/>
                      <a:pt x="91" y="160"/>
                    </a:cubicBezTo>
                    <a:cubicBezTo>
                      <a:pt x="91" y="186"/>
                      <a:pt x="91" y="186"/>
                      <a:pt x="91" y="186"/>
                    </a:cubicBezTo>
                    <a:cubicBezTo>
                      <a:pt x="90" y="186"/>
                      <a:pt x="88" y="187"/>
                      <a:pt x="86" y="18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47" name="Freeform 27">
                <a:extLst>
                  <a:ext uri="{FF2B5EF4-FFF2-40B4-BE49-F238E27FC236}">
                    <a16:creationId xmlns:a16="http://schemas.microsoft.com/office/drawing/2014/main" id="{8F5319E7-979F-46D5-B30E-C83F6DFE6F89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3841512" y="4513886"/>
                <a:ext cx="140065" cy="142875"/>
              </a:xfrm>
              <a:custGeom>
                <a:avLst/>
                <a:gdLst/>
                <a:ahLst/>
                <a:cxnLst>
                  <a:cxn ang="0">
                    <a:pos x="148" y="74"/>
                  </a:cxn>
                  <a:cxn ang="0">
                    <a:pos x="142" y="106"/>
                  </a:cxn>
                  <a:cxn ang="0">
                    <a:pos x="127" y="130"/>
                  </a:cxn>
                  <a:cxn ang="0">
                    <a:pos x="103" y="145"/>
                  </a:cxn>
                  <a:cxn ang="0">
                    <a:pos x="72" y="151"/>
                  </a:cxn>
                  <a:cxn ang="0">
                    <a:pos x="42" y="145"/>
                  </a:cxn>
                  <a:cxn ang="0">
                    <a:pos x="19" y="131"/>
                  </a:cxn>
                  <a:cxn ang="0">
                    <a:pos x="5" y="107"/>
                  </a:cxn>
                  <a:cxn ang="0">
                    <a:pos x="0" y="77"/>
                  </a:cxn>
                  <a:cxn ang="0">
                    <a:pos x="5" y="44"/>
                  </a:cxn>
                  <a:cxn ang="0">
                    <a:pos x="21" y="19"/>
                  </a:cxn>
                  <a:cxn ang="0">
                    <a:pos x="45" y="5"/>
                  </a:cxn>
                  <a:cxn ang="0">
                    <a:pos x="76" y="0"/>
                  </a:cxn>
                  <a:cxn ang="0">
                    <a:pos x="107" y="5"/>
                  </a:cxn>
                  <a:cxn ang="0">
                    <a:pos x="129" y="20"/>
                  </a:cxn>
                  <a:cxn ang="0">
                    <a:pos x="143" y="44"/>
                  </a:cxn>
                  <a:cxn ang="0">
                    <a:pos x="148" y="74"/>
                  </a:cxn>
                  <a:cxn ang="0">
                    <a:pos x="114" y="75"/>
                  </a:cxn>
                  <a:cxn ang="0">
                    <a:pos x="103" y="39"/>
                  </a:cxn>
                  <a:cxn ang="0">
                    <a:pos x="74" y="26"/>
                  </a:cxn>
                  <a:cxn ang="0">
                    <a:pos x="58" y="29"/>
                  </a:cxn>
                  <a:cxn ang="0">
                    <a:pos x="45" y="38"/>
                  </a:cxn>
                  <a:cxn ang="0">
                    <a:pos x="36" y="54"/>
                  </a:cxn>
                  <a:cxn ang="0">
                    <a:pos x="33" y="76"/>
                  </a:cxn>
                  <a:cxn ang="0">
                    <a:pos x="36" y="97"/>
                  </a:cxn>
                  <a:cxn ang="0">
                    <a:pos x="45" y="112"/>
                  </a:cxn>
                  <a:cxn ang="0">
                    <a:pos x="58" y="121"/>
                  </a:cxn>
                  <a:cxn ang="0">
                    <a:pos x="74" y="124"/>
                  </a:cxn>
                  <a:cxn ang="0">
                    <a:pos x="104" y="112"/>
                  </a:cxn>
                  <a:cxn ang="0">
                    <a:pos x="114" y="75"/>
                  </a:cxn>
                </a:cxnLst>
                <a:rect l="0" t="0" r="r" b="b"/>
                <a:pathLst>
                  <a:path w="148" h="151">
                    <a:moveTo>
                      <a:pt x="148" y="74"/>
                    </a:moveTo>
                    <a:cubicBezTo>
                      <a:pt x="148" y="86"/>
                      <a:pt x="146" y="96"/>
                      <a:pt x="142" y="106"/>
                    </a:cubicBezTo>
                    <a:cubicBezTo>
                      <a:pt x="139" y="115"/>
                      <a:pt x="133" y="124"/>
                      <a:pt x="127" y="130"/>
                    </a:cubicBezTo>
                    <a:cubicBezTo>
                      <a:pt x="120" y="137"/>
                      <a:pt x="112" y="142"/>
                      <a:pt x="103" y="145"/>
                    </a:cubicBezTo>
                    <a:cubicBezTo>
                      <a:pt x="94" y="149"/>
                      <a:pt x="84" y="151"/>
                      <a:pt x="72" y="151"/>
                    </a:cubicBezTo>
                    <a:cubicBezTo>
                      <a:pt x="61" y="151"/>
                      <a:pt x="51" y="149"/>
                      <a:pt x="42" y="145"/>
                    </a:cubicBezTo>
                    <a:cubicBezTo>
                      <a:pt x="33" y="142"/>
                      <a:pt x="26" y="137"/>
                      <a:pt x="19" y="131"/>
                    </a:cubicBezTo>
                    <a:cubicBezTo>
                      <a:pt x="13" y="124"/>
                      <a:pt x="8" y="117"/>
                      <a:pt x="5" y="107"/>
                    </a:cubicBezTo>
                    <a:cubicBezTo>
                      <a:pt x="1" y="98"/>
                      <a:pt x="0" y="88"/>
                      <a:pt x="0" y="77"/>
                    </a:cubicBezTo>
                    <a:cubicBezTo>
                      <a:pt x="0" y="64"/>
                      <a:pt x="2" y="53"/>
                      <a:pt x="5" y="44"/>
                    </a:cubicBezTo>
                    <a:cubicBezTo>
                      <a:pt x="9" y="34"/>
                      <a:pt x="14" y="26"/>
                      <a:pt x="21" y="19"/>
                    </a:cubicBezTo>
                    <a:cubicBezTo>
                      <a:pt x="28" y="13"/>
                      <a:pt x="36" y="8"/>
                      <a:pt x="45" y="5"/>
                    </a:cubicBezTo>
                    <a:cubicBezTo>
                      <a:pt x="54" y="1"/>
                      <a:pt x="65" y="0"/>
                      <a:pt x="76" y="0"/>
                    </a:cubicBezTo>
                    <a:cubicBezTo>
                      <a:pt x="88" y="0"/>
                      <a:pt x="98" y="2"/>
                      <a:pt x="107" y="5"/>
                    </a:cubicBezTo>
                    <a:cubicBezTo>
                      <a:pt x="116" y="9"/>
                      <a:pt x="123" y="14"/>
                      <a:pt x="129" y="20"/>
                    </a:cubicBezTo>
                    <a:cubicBezTo>
                      <a:pt x="135" y="27"/>
                      <a:pt x="140" y="35"/>
                      <a:pt x="143" y="44"/>
                    </a:cubicBezTo>
                    <a:cubicBezTo>
                      <a:pt x="146" y="53"/>
                      <a:pt x="148" y="63"/>
                      <a:pt x="148" y="74"/>
                    </a:cubicBezTo>
                    <a:close/>
                    <a:moveTo>
                      <a:pt x="114" y="75"/>
                    </a:moveTo>
                    <a:cubicBezTo>
                      <a:pt x="114" y="59"/>
                      <a:pt x="110" y="47"/>
                      <a:pt x="103" y="39"/>
                    </a:cubicBezTo>
                    <a:cubicBezTo>
                      <a:pt x="96" y="31"/>
                      <a:pt x="86" y="26"/>
                      <a:pt x="74" y="26"/>
                    </a:cubicBezTo>
                    <a:cubicBezTo>
                      <a:pt x="68" y="26"/>
                      <a:pt x="63" y="27"/>
                      <a:pt x="58" y="29"/>
                    </a:cubicBezTo>
                    <a:cubicBezTo>
                      <a:pt x="53" y="31"/>
                      <a:pt x="49" y="34"/>
                      <a:pt x="45" y="38"/>
                    </a:cubicBezTo>
                    <a:cubicBezTo>
                      <a:pt x="41" y="42"/>
                      <a:pt x="39" y="48"/>
                      <a:pt x="36" y="54"/>
                    </a:cubicBezTo>
                    <a:cubicBezTo>
                      <a:pt x="34" y="60"/>
                      <a:pt x="33" y="67"/>
                      <a:pt x="33" y="76"/>
                    </a:cubicBezTo>
                    <a:cubicBezTo>
                      <a:pt x="33" y="84"/>
                      <a:pt x="34" y="91"/>
                      <a:pt x="36" y="97"/>
                    </a:cubicBezTo>
                    <a:cubicBezTo>
                      <a:pt x="38" y="103"/>
                      <a:pt x="41" y="108"/>
                      <a:pt x="45" y="112"/>
                    </a:cubicBezTo>
                    <a:cubicBezTo>
                      <a:pt x="49" y="116"/>
                      <a:pt x="53" y="119"/>
                      <a:pt x="58" y="121"/>
                    </a:cubicBezTo>
                    <a:cubicBezTo>
                      <a:pt x="63" y="123"/>
                      <a:pt x="68" y="124"/>
                      <a:pt x="74" y="124"/>
                    </a:cubicBezTo>
                    <a:cubicBezTo>
                      <a:pt x="87" y="124"/>
                      <a:pt x="97" y="120"/>
                      <a:pt x="104" y="112"/>
                    </a:cubicBezTo>
                    <a:cubicBezTo>
                      <a:pt x="110" y="103"/>
                      <a:pt x="114" y="91"/>
                      <a:pt x="114" y="7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48" name="Freeform 28">
                <a:extLst>
                  <a:ext uri="{FF2B5EF4-FFF2-40B4-BE49-F238E27FC236}">
                    <a16:creationId xmlns:a16="http://schemas.microsoft.com/office/drawing/2014/main" id="{0BEDEF1B-F8E6-4BA5-AEC7-C270F07FCAEC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3998834" y="4513886"/>
                <a:ext cx="89899" cy="142875"/>
              </a:xfrm>
              <a:custGeom>
                <a:avLst/>
                <a:gdLst/>
                <a:ahLst/>
                <a:cxnLst>
                  <a:cxn ang="0">
                    <a:pos x="95" y="106"/>
                  </a:cxn>
                  <a:cxn ang="0">
                    <a:pos x="91" y="123"/>
                  </a:cxn>
                  <a:cxn ang="0">
                    <a:pos x="81" y="138"/>
                  </a:cxn>
                  <a:cxn ang="0">
                    <a:pos x="63" y="147"/>
                  </a:cxn>
                  <a:cxn ang="0">
                    <a:pos x="38" y="151"/>
                  </a:cxn>
                  <a:cxn ang="0">
                    <a:pos x="29" y="150"/>
                  </a:cxn>
                  <a:cxn ang="0">
                    <a:pos x="19" y="148"/>
                  </a:cxn>
                  <a:cxn ang="0">
                    <a:pos x="9" y="146"/>
                  </a:cxn>
                  <a:cxn ang="0">
                    <a:pos x="0" y="143"/>
                  </a:cxn>
                  <a:cxn ang="0">
                    <a:pos x="0" y="112"/>
                  </a:cxn>
                  <a:cxn ang="0">
                    <a:pos x="10" y="118"/>
                  </a:cxn>
                  <a:cxn ang="0">
                    <a:pos x="20" y="122"/>
                  </a:cxn>
                  <a:cxn ang="0">
                    <a:pos x="30" y="124"/>
                  </a:cxn>
                  <a:cxn ang="0">
                    <a:pos x="39" y="125"/>
                  </a:cxn>
                  <a:cxn ang="0">
                    <a:pos x="57" y="121"/>
                  </a:cxn>
                  <a:cxn ang="0">
                    <a:pos x="62" y="110"/>
                  </a:cxn>
                  <a:cxn ang="0">
                    <a:pos x="61" y="103"/>
                  </a:cxn>
                  <a:cxn ang="0">
                    <a:pos x="57" y="98"/>
                  </a:cxn>
                  <a:cxn ang="0">
                    <a:pos x="49" y="93"/>
                  </a:cxn>
                  <a:cxn ang="0">
                    <a:pos x="34" y="86"/>
                  </a:cxn>
                  <a:cxn ang="0">
                    <a:pos x="20" y="79"/>
                  </a:cxn>
                  <a:cxn ang="0">
                    <a:pos x="9" y="70"/>
                  </a:cxn>
                  <a:cxn ang="0">
                    <a:pos x="3" y="59"/>
                  </a:cxn>
                  <a:cxn ang="0">
                    <a:pos x="0" y="44"/>
                  </a:cxn>
                  <a:cxn ang="0">
                    <a:pos x="4" y="26"/>
                  </a:cxn>
                  <a:cxn ang="0">
                    <a:pos x="15" y="12"/>
                  </a:cxn>
                  <a:cxn ang="0">
                    <a:pos x="32" y="3"/>
                  </a:cxn>
                  <a:cxn ang="0">
                    <a:pos x="55" y="0"/>
                  </a:cxn>
                  <a:cxn ang="0">
                    <a:pos x="64" y="0"/>
                  </a:cxn>
                  <a:cxn ang="0">
                    <a:pos x="73" y="2"/>
                  </a:cxn>
                  <a:cxn ang="0">
                    <a:pos x="81" y="4"/>
                  </a:cxn>
                  <a:cxn ang="0">
                    <a:pos x="87" y="6"/>
                  </a:cxn>
                  <a:cxn ang="0">
                    <a:pos x="87" y="35"/>
                  </a:cxn>
                  <a:cxn ang="0">
                    <a:pos x="80" y="31"/>
                  </a:cxn>
                  <a:cxn ang="0">
                    <a:pos x="72" y="28"/>
                  </a:cxn>
                  <a:cxn ang="0">
                    <a:pos x="63" y="26"/>
                  </a:cxn>
                  <a:cxn ang="0">
                    <a:pos x="54" y="25"/>
                  </a:cxn>
                  <a:cxn ang="0">
                    <a:pos x="39" y="30"/>
                  </a:cxn>
                  <a:cxn ang="0">
                    <a:pos x="33" y="41"/>
                  </a:cxn>
                  <a:cxn ang="0">
                    <a:pos x="34" y="48"/>
                  </a:cxn>
                  <a:cxn ang="0">
                    <a:pos x="38" y="53"/>
                  </a:cxn>
                  <a:cxn ang="0">
                    <a:pos x="46" y="58"/>
                  </a:cxn>
                  <a:cxn ang="0">
                    <a:pos x="58" y="63"/>
                  </a:cxn>
                  <a:cxn ang="0">
                    <a:pos x="73" y="70"/>
                  </a:cxn>
                  <a:cxn ang="0">
                    <a:pos x="85" y="79"/>
                  </a:cxn>
                  <a:cxn ang="0">
                    <a:pos x="92" y="91"/>
                  </a:cxn>
                  <a:cxn ang="0">
                    <a:pos x="95" y="106"/>
                  </a:cxn>
                </a:cxnLst>
                <a:rect l="0" t="0" r="r" b="b"/>
                <a:pathLst>
                  <a:path w="95" h="151">
                    <a:moveTo>
                      <a:pt x="95" y="106"/>
                    </a:moveTo>
                    <a:cubicBezTo>
                      <a:pt x="95" y="112"/>
                      <a:pt x="94" y="118"/>
                      <a:pt x="91" y="123"/>
                    </a:cubicBezTo>
                    <a:cubicBezTo>
                      <a:pt x="89" y="129"/>
                      <a:pt x="85" y="134"/>
                      <a:pt x="81" y="138"/>
                    </a:cubicBezTo>
                    <a:cubicBezTo>
                      <a:pt x="76" y="142"/>
                      <a:pt x="70" y="145"/>
                      <a:pt x="63" y="147"/>
                    </a:cubicBezTo>
                    <a:cubicBezTo>
                      <a:pt x="56" y="150"/>
                      <a:pt x="47" y="151"/>
                      <a:pt x="38" y="151"/>
                    </a:cubicBezTo>
                    <a:cubicBezTo>
                      <a:pt x="35" y="151"/>
                      <a:pt x="32" y="150"/>
                      <a:pt x="29" y="150"/>
                    </a:cubicBezTo>
                    <a:cubicBezTo>
                      <a:pt x="25" y="150"/>
                      <a:pt x="22" y="149"/>
                      <a:pt x="19" y="148"/>
                    </a:cubicBezTo>
                    <a:cubicBezTo>
                      <a:pt x="15" y="148"/>
                      <a:pt x="12" y="147"/>
                      <a:pt x="9" y="146"/>
                    </a:cubicBezTo>
                    <a:cubicBezTo>
                      <a:pt x="5" y="145"/>
                      <a:pt x="3" y="144"/>
                      <a:pt x="0" y="143"/>
                    </a:cubicBezTo>
                    <a:cubicBezTo>
                      <a:pt x="0" y="112"/>
                      <a:pt x="0" y="112"/>
                      <a:pt x="0" y="112"/>
                    </a:cubicBezTo>
                    <a:cubicBezTo>
                      <a:pt x="3" y="114"/>
                      <a:pt x="6" y="116"/>
                      <a:pt x="10" y="118"/>
                    </a:cubicBezTo>
                    <a:cubicBezTo>
                      <a:pt x="13" y="119"/>
                      <a:pt x="17" y="121"/>
                      <a:pt x="20" y="122"/>
                    </a:cubicBezTo>
                    <a:cubicBezTo>
                      <a:pt x="23" y="123"/>
                      <a:pt x="27" y="124"/>
                      <a:pt x="30" y="124"/>
                    </a:cubicBezTo>
                    <a:cubicBezTo>
                      <a:pt x="33" y="125"/>
                      <a:pt x="36" y="125"/>
                      <a:pt x="39" y="125"/>
                    </a:cubicBezTo>
                    <a:cubicBezTo>
                      <a:pt x="47" y="125"/>
                      <a:pt x="53" y="124"/>
                      <a:pt x="57" y="121"/>
                    </a:cubicBezTo>
                    <a:cubicBezTo>
                      <a:pt x="61" y="118"/>
                      <a:pt x="62" y="115"/>
                      <a:pt x="62" y="110"/>
                    </a:cubicBezTo>
                    <a:cubicBezTo>
                      <a:pt x="62" y="107"/>
                      <a:pt x="62" y="105"/>
                      <a:pt x="61" y="103"/>
                    </a:cubicBezTo>
                    <a:cubicBezTo>
                      <a:pt x="61" y="102"/>
                      <a:pt x="59" y="100"/>
                      <a:pt x="57" y="98"/>
                    </a:cubicBezTo>
                    <a:cubicBezTo>
                      <a:pt x="55" y="96"/>
                      <a:pt x="52" y="95"/>
                      <a:pt x="49" y="93"/>
                    </a:cubicBezTo>
                    <a:cubicBezTo>
                      <a:pt x="45" y="91"/>
                      <a:pt x="40" y="89"/>
                      <a:pt x="34" y="86"/>
                    </a:cubicBezTo>
                    <a:cubicBezTo>
                      <a:pt x="29" y="84"/>
                      <a:pt x="24" y="82"/>
                      <a:pt x="20" y="79"/>
                    </a:cubicBezTo>
                    <a:cubicBezTo>
                      <a:pt x="16" y="77"/>
                      <a:pt x="12" y="74"/>
                      <a:pt x="9" y="70"/>
                    </a:cubicBezTo>
                    <a:cubicBezTo>
                      <a:pt x="6" y="67"/>
                      <a:pt x="4" y="63"/>
                      <a:pt x="3" y="59"/>
                    </a:cubicBezTo>
                    <a:cubicBezTo>
                      <a:pt x="1" y="55"/>
                      <a:pt x="0" y="50"/>
                      <a:pt x="0" y="44"/>
                    </a:cubicBezTo>
                    <a:cubicBezTo>
                      <a:pt x="0" y="37"/>
                      <a:pt x="1" y="32"/>
                      <a:pt x="4" y="26"/>
                    </a:cubicBezTo>
                    <a:cubicBezTo>
                      <a:pt x="7" y="21"/>
                      <a:pt x="10" y="16"/>
                      <a:pt x="15" y="12"/>
                    </a:cubicBezTo>
                    <a:cubicBezTo>
                      <a:pt x="20" y="9"/>
                      <a:pt x="26" y="5"/>
                      <a:pt x="32" y="3"/>
                    </a:cubicBezTo>
                    <a:cubicBezTo>
                      <a:pt x="39" y="1"/>
                      <a:pt x="47" y="0"/>
                      <a:pt x="55" y="0"/>
                    </a:cubicBezTo>
                    <a:cubicBezTo>
                      <a:pt x="58" y="0"/>
                      <a:pt x="61" y="0"/>
                      <a:pt x="64" y="0"/>
                    </a:cubicBezTo>
                    <a:cubicBezTo>
                      <a:pt x="67" y="1"/>
                      <a:pt x="70" y="1"/>
                      <a:pt x="73" y="2"/>
                    </a:cubicBezTo>
                    <a:cubicBezTo>
                      <a:pt x="76" y="2"/>
                      <a:pt x="79" y="3"/>
                      <a:pt x="81" y="4"/>
                    </a:cubicBezTo>
                    <a:cubicBezTo>
                      <a:pt x="84" y="4"/>
                      <a:pt x="86" y="5"/>
                      <a:pt x="87" y="6"/>
                    </a:cubicBezTo>
                    <a:cubicBezTo>
                      <a:pt x="87" y="35"/>
                      <a:pt x="87" y="35"/>
                      <a:pt x="87" y="35"/>
                    </a:cubicBezTo>
                    <a:cubicBezTo>
                      <a:pt x="85" y="34"/>
                      <a:pt x="83" y="32"/>
                      <a:pt x="80" y="31"/>
                    </a:cubicBezTo>
                    <a:cubicBezTo>
                      <a:pt x="77" y="30"/>
                      <a:pt x="75" y="29"/>
                      <a:pt x="72" y="28"/>
                    </a:cubicBezTo>
                    <a:cubicBezTo>
                      <a:pt x="69" y="27"/>
                      <a:pt x="66" y="26"/>
                      <a:pt x="63" y="26"/>
                    </a:cubicBezTo>
                    <a:cubicBezTo>
                      <a:pt x="60" y="26"/>
                      <a:pt x="57" y="25"/>
                      <a:pt x="54" y="25"/>
                    </a:cubicBezTo>
                    <a:cubicBezTo>
                      <a:pt x="48" y="25"/>
                      <a:pt x="42" y="27"/>
                      <a:pt x="39" y="30"/>
                    </a:cubicBezTo>
                    <a:cubicBezTo>
                      <a:pt x="35" y="33"/>
                      <a:pt x="33" y="36"/>
                      <a:pt x="33" y="41"/>
                    </a:cubicBezTo>
                    <a:cubicBezTo>
                      <a:pt x="33" y="44"/>
                      <a:pt x="33" y="46"/>
                      <a:pt x="34" y="48"/>
                    </a:cubicBezTo>
                    <a:cubicBezTo>
                      <a:pt x="35" y="50"/>
                      <a:pt x="36" y="52"/>
                      <a:pt x="38" y="53"/>
                    </a:cubicBezTo>
                    <a:cubicBezTo>
                      <a:pt x="40" y="55"/>
                      <a:pt x="43" y="57"/>
                      <a:pt x="46" y="58"/>
                    </a:cubicBezTo>
                    <a:cubicBezTo>
                      <a:pt x="49" y="60"/>
                      <a:pt x="53" y="62"/>
                      <a:pt x="58" y="63"/>
                    </a:cubicBezTo>
                    <a:cubicBezTo>
                      <a:pt x="64" y="66"/>
                      <a:pt x="69" y="68"/>
                      <a:pt x="73" y="70"/>
                    </a:cubicBezTo>
                    <a:cubicBezTo>
                      <a:pt x="78" y="73"/>
                      <a:pt x="81" y="76"/>
                      <a:pt x="85" y="79"/>
                    </a:cubicBezTo>
                    <a:cubicBezTo>
                      <a:pt x="88" y="83"/>
                      <a:pt x="91" y="86"/>
                      <a:pt x="92" y="91"/>
                    </a:cubicBezTo>
                    <a:cubicBezTo>
                      <a:pt x="94" y="95"/>
                      <a:pt x="95" y="100"/>
                      <a:pt x="95" y="10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FB5A078E-D4FB-4E1B-930F-571458C26EB6}"/>
                </a:ext>
              </a:extLst>
            </p:cNvPr>
            <p:cNvGrpSpPr/>
            <p:nvPr/>
          </p:nvGrpSpPr>
          <p:grpSpPr bwMode="black">
            <a:xfrm>
              <a:off x="9219226" y="3072921"/>
              <a:ext cx="610574" cy="277794"/>
              <a:chOff x="8669045" y="5484723"/>
              <a:chExt cx="612897" cy="288514"/>
            </a:xfrm>
            <a:grpFill/>
            <a:effectLst/>
          </p:grpSpPr>
          <p:sp>
            <p:nvSpPr>
              <p:cNvPr id="41" name="Freeform 16">
                <a:extLst>
                  <a:ext uri="{FF2B5EF4-FFF2-40B4-BE49-F238E27FC236}">
                    <a16:creationId xmlns:a16="http://schemas.microsoft.com/office/drawing/2014/main" id="{1605E523-97AE-437A-9DF4-95516E5664A6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8669045" y="5484723"/>
                <a:ext cx="293712" cy="288514"/>
              </a:xfrm>
              <a:custGeom>
                <a:avLst/>
                <a:gdLst/>
                <a:ahLst/>
                <a:cxnLst>
                  <a:cxn ang="0">
                    <a:pos x="28" y="81"/>
                  </a:cxn>
                  <a:cxn ang="0">
                    <a:pos x="41" y="69"/>
                  </a:cxn>
                  <a:cxn ang="0">
                    <a:pos x="56" y="84"/>
                  </a:cxn>
                  <a:cxn ang="0">
                    <a:pos x="45" y="187"/>
                  </a:cxn>
                  <a:cxn ang="0">
                    <a:pos x="72" y="165"/>
                  </a:cxn>
                  <a:cxn ang="0">
                    <a:pos x="62" y="185"/>
                  </a:cxn>
                  <a:cxn ang="0">
                    <a:pos x="44" y="215"/>
                  </a:cxn>
                  <a:cxn ang="0">
                    <a:pos x="34" y="194"/>
                  </a:cxn>
                  <a:cxn ang="0">
                    <a:pos x="28" y="88"/>
                  </a:cxn>
                  <a:cxn ang="0">
                    <a:pos x="0" y="78"/>
                  </a:cxn>
                  <a:cxn ang="0">
                    <a:pos x="43" y="21"/>
                  </a:cxn>
                  <a:cxn ang="0">
                    <a:pos x="54" y="41"/>
                  </a:cxn>
                  <a:cxn ang="0">
                    <a:pos x="44" y="48"/>
                  </a:cxn>
                  <a:cxn ang="0">
                    <a:pos x="34" y="24"/>
                  </a:cxn>
                  <a:cxn ang="0">
                    <a:pos x="25" y="6"/>
                  </a:cxn>
                  <a:cxn ang="0">
                    <a:pos x="135" y="10"/>
                  </a:cxn>
                  <a:cxn ang="0">
                    <a:pos x="110" y="33"/>
                  </a:cxn>
                  <a:cxn ang="0">
                    <a:pos x="142" y="22"/>
                  </a:cxn>
                  <a:cxn ang="0">
                    <a:pos x="157" y="36"/>
                  </a:cxn>
                  <a:cxn ang="0">
                    <a:pos x="147" y="212"/>
                  </a:cxn>
                  <a:cxn ang="0">
                    <a:pos x="135" y="232"/>
                  </a:cxn>
                  <a:cxn ang="0">
                    <a:pos x="126" y="230"/>
                  </a:cxn>
                  <a:cxn ang="0">
                    <a:pos x="117" y="221"/>
                  </a:cxn>
                  <a:cxn ang="0">
                    <a:pos x="102" y="211"/>
                  </a:cxn>
                  <a:cxn ang="0">
                    <a:pos x="133" y="214"/>
                  </a:cxn>
                  <a:cxn ang="0">
                    <a:pos x="136" y="155"/>
                  </a:cxn>
                  <a:cxn ang="0">
                    <a:pos x="95" y="203"/>
                  </a:cxn>
                  <a:cxn ang="0">
                    <a:pos x="57" y="222"/>
                  </a:cxn>
                  <a:cxn ang="0">
                    <a:pos x="108" y="176"/>
                  </a:cxn>
                  <a:cxn ang="0">
                    <a:pos x="93" y="150"/>
                  </a:cxn>
                  <a:cxn ang="0">
                    <a:pos x="65" y="140"/>
                  </a:cxn>
                  <a:cxn ang="0">
                    <a:pos x="86" y="25"/>
                  </a:cxn>
                  <a:cxn ang="0">
                    <a:pos x="105" y="33"/>
                  </a:cxn>
                  <a:cxn ang="0">
                    <a:pos x="111" y="0"/>
                  </a:cxn>
                  <a:cxn ang="0">
                    <a:pos x="136" y="67"/>
                  </a:cxn>
                  <a:cxn ang="0">
                    <a:pos x="98" y="40"/>
                  </a:cxn>
                  <a:cxn ang="0">
                    <a:pos x="98" y="105"/>
                  </a:cxn>
                  <a:cxn ang="0">
                    <a:pos x="136" y="75"/>
                  </a:cxn>
                  <a:cxn ang="0">
                    <a:pos x="98" y="105"/>
                  </a:cxn>
                  <a:cxn ang="0">
                    <a:pos x="136" y="142"/>
                  </a:cxn>
                  <a:cxn ang="0">
                    <a:pos x="98" y="112"/>
                  </a:cxn>
                  <a:cxn ang="0">
                    <a:pos x="152" y="63"/>
                  </a:cxn>
                  <a:cxn ang="0">
                    <a:pos x="199" y="66"/>
                  </a:cxn>
                  <a:cxn ang="0">
                    <a:pos x="198" y="2"/>
                  </a:cxn>
                  <a:cxn ang="0">
                    <a:pos x="225" y="11"/>
                  </a:cxn>
                  <a:cxn ang="0">
                    <a:pos x="211" y="18"/>
                  </a:cxn>
                  <a:cxn ang="0">
                    <a:pos x="212" y="66"/>
                  </a:cxn>
                  <a:cxn ang="0">
                    <a:pos x="237" y="67"/>
                  </a:cxn>
                  <a:cxn ang="0">
                    <a:pos x="236" y="74"/>
                  </a:cxn>
                  <a:cxn ang="0">
                    <a:pos x="211" y="211"/>
                  </a:cxn>
                  <a:cxn ang="0">
                    <a:pos x="199" y="231"/>
                  </a:cxn>
                  <a:cxn ang="0">
                    <a:pos x="190" y="229"/>
                  </a:cxn>
                  <a:cxn ang="0">
                    <a:pos x="179" y="219"/>
                  </a:cxn>
                  <a:cxn ang="0">
                    <a:pos x="163" y="210"/>
                  </a:cxn>
                  <a:cxn ang="0">
                    <a:pos x="197" y="213"/>
                  </a:cxn>
                  <a:cxn ang="0">
                    <a:pos x="199" y="74"/>
                  </a:cxn>
                  <a:cxn ang="0">
                    <a:pos x="157" y="75"/>
                  </a:cxn>
                  <a:cxn ang="0">
                    <a:pos x="163" y="101"/>
                  </a:cxn>
                  <a:cxn ang="0">
                    <a:pos x="184" y="139"/>
                  </a:cxn>
                  <a:cxn ang="0">
                    <a:pos x="185" y="156"/>
                  </a:cxn>
                  <a:cxn ang="0">
                    <a:pos x="176" y="158"/>
                  </a:cxn>
                  <a:cxn ang="0">
                    <a:pos x="170" y="125"/>
                  </a:cxn>
                  <a:cxn ang="0">
                    <a:pos x="163" y="101"/>
                  </a:cxn>
                </a:cxnLst>
                <a:rect l="0" t="0" r="r" b="b"/>
                <a:pathLst>
                  <a:path w="239" h="235">
                    <a:moveTo>
                      <a:pt x="0" y="78"/>
                    </a:moveTo>
                    <a:cubicBezTo>
                      <a:pt x="7" y="80"/>
                      <a:pt x="16" y="81"/>
                      <a:pt x="28" y="81"/>
                    </a:cubicBezTo>
                    <a:cubicBezTo>
                      <a:pt x="32" y="81"/>
                      <a:pt x="32" y="81"/>
                      <a:pt x="32" y="81"/>
                    </a:cubicBezTo>
                    <a:cubicBezTo>
                      <a:pt x="41" y="69"/>
                      <a:pt x="41" y="69"/>
                      <a:pt x="41" y="69"/>
                    </a:cubicBezTo>
                    <a:cubicBezTo>
                      <a:pt x="47" y="73"/>
                      <a:pt x="51" y="77"/>
                      <a:pt x="54" y="80"/>
                    </a:cubicBezTo>
                    <a:cubicBezTo>
                      <a:pt x="55" y="82"/>
                      <a:pt x="56" y="83"/>
                      <a:pt x="56" y="84"/>
                    </a:cubicBezTo>
                    <a:cubicBezTo>
                      <a:pt x="56" y="85"/>
                      <a:pt x="52" y="88"/>
                      <a:pt x="45" y="92"/>
                    </a:cubicBezTo>
                    <a:cubicBezTo>
                      <a:pt x="45" y="187"/>
                      <a:pt x="45" y="187"/>
                      <a:pt x="45" y="187"/>
                    </a:cubicBezTo>
                    <a:cubicBezTo>
                      <a:pt x="48" y="185"/>
                      <a:pt x="50" y="184"/>
                      <a:pt x="53" y="182"/>
                    </a:cubicBezTo>
                    <a:cubicBezTo>
                      <a:pt x="61" y="175"/>
                      <a:pt x="67" y="170"/>
                      <a:pt x="72" y="165"/>
                    </a:cubicBezTo>
                    <a:cubicBezTo>
                      <a:pt x="74" y="169"/>
                      <a:pt x="74" y="169"/>
                      <a:pt x="74" y="169"/>
                    </a:cubicBezTo>
                    <a:cubicBezTo>
                      <a:pt x="70" y="174"/>
                      <a:pt x="66" y="180"/>
                      <a:pt x="62" y="185"/>
                    </a:cubicBezTo>
                    <a:cubicBezTo>
                      <a:pt x="57" y="192"/>
                      <a:pt x="53" y="198"/>
                      <a:pt x="47" y="203"/>
                    </a:cubicBezTo>
                    <a:cubicBezTo>
                      <a:pt x="47" y="211"/>
                      <a:pt x="46" y="215"/>
                      <a:pt x="44" y="215"/>
                    </a:cubicBezTo>
                    <a:cubicBezTo>
                      <a:pt x="43" y="215"/>
                      <a:pt x="38" y="209"/>
                      <a:pt x="29" y="197"/>
                    </a:cubicBezTo>
                    <a:cubicBezTo>
                      <a:pt x="31" y="196"/>
                      <a:pt x="33" y="195"/>
                      <a:pt x="34" y="194"/>
                    </a:cubicBezTo>
                    <a:cubicBezTo>
                      <a:pt x="34" y="88"/>
                      <a:pt x="34" y="88"/>
                      <a:pt x="34" y="88"/>
                    </a:cubicBezTo>
                    <a:cubicBezTo>
                      <a:pt x="28" y="88"/>
                      <a:pt x="28" y="88"/>
                      <a:pt x="28" y="88"/>
                    </a:cubicBezTo>
                    <a:cubicBezTo>
                      <a:pt x="15" y="88"/>
                      <a:pt x="7" y="88"/>
                      <a:pt x="4" y="89"/>
                    </a:cubicBezTo>
                    <a:lnTo>
                      <a:pt x="0" y="78"/>
                    </a:lnTo>
                    <a:close/>
                    <a:moveTo>
                      <a:pt x="25" y="6"/>
                    </a:moveTo>
                    <a:cubicBezTo>
                      <a:pt x="33" y="10"/>
                      <a:pt x="39" y="15"/>
                      <a:pt x="43" y="21"/>
                    </a:cubicBezTo>
                    <a:cubicBezTo>
                      <a:pt x="47" y="25"/>
                      <a:pt x="50" y="29"/>
                      <a:pt x="52" y="32"/>
                    </a:cubicBezTo>
                    <a:cubicBezTo>
                      <a:pt x="53" y="35"/>
                      <a:pt x="54" y="38"/>
                      <a:pt x="54" y="41"/>
                    </a:cubicBezTo>
                    <a:cubicBezTo>
                      <a:pt x="54" y="47"/>
                      <a:pt x="52" y="49"/>
                      <a:pt x="47" y="49"/>
                    </a:cubicBezTo>
                    <a:cubicBezTo>
                      <a:pt x="46" y="49"/>
                      <a:pt x="45" y="49"/>
                      <a:pt x="44" y="48"/>
                    </a:cubicBezTo>
                    <a:cubicBezTo>
                      <a:pt x="44" y="47"/>
                      <a:pt x="43" y="45"/>
                      <a:pt x="42" y="42"/>
                    </a:cubicBezTo>
                    <a:cubicBezTo>
                      <a:pt x="39" y="35"/>
                      <a:pt x="37" y="29"/>
                      <a:pt x="34" y="24"/>
                    </a:cubicBezTo>
                    <a:cubicBezTo>
                      <a:pt x="31" y="20"/>
                      <a:pt x="27" y="15"/>
                      <a:pt x="22" y="10"/>
                    </a:cubicBezTo>
                    <a:lnTo>
                      <a:pt x="25" y="6"/>
                    </a:lnTo>
                    <a:close/>
                    <a:moveTo>
                      <a:pt x="111" y="0"/>
                    </a:moveTo>
                    <a:cubicBezTo>
                      <a:pt x="127" y="4"/>
                      <a:pt x="135" y="7"/>
                      <a:pt x="135" y="10"/>
                    </a:cubicBezTo>
                    <a:cubicBezTo>
                      <a:pt x="135" y="12"/>
                      <a:pt x="130" y="13"/>
                      <a:pt x="122" y="13"/>
                    </a:cubicBezTo>
                    <a:cubicBezTo>
                      <a:pt x="119" y="20"/>
                      <a:pt x="115" y="27"/>
                      <a:pt x="110" y="33"/>
                    </a:cubicBezTo>
                    <a:cubicBezTo>
                      <a:pt x="134" y="33"/>
                      <a:pt x="134" y="33"/>
                      <a:pt x="134" y="33"/>
                    </a:cubicBezTo>
                    <a:cubicBezTo>
                      <a:pt x="142" y="22"/>
                      <a:pt x="142" y="22"/>
                      <a:pt x="142" y="22"/>
                    </a:cubicBezTo>
                    <a:cubicBezTo>
                      <a:pt x="148" y="25"/>
                      <a:pt x="153" y="29"/>
                      <a:pt x="155" y="32"/>
                    </a:cubicBezTo>
                    <a:cubicBezTo>
                      <a:pt x="157" y="34"/>
                      <a:pt x="157" y="35"/>
                      <a:pt x="157" y="36"/>
                    </a:cubicBezTo>
                    <a:cubicBezTo>
                      <a:pt x="157" y="37"/>
                      <a:pt x="154" y="40"/>
                      <a:pt x="147" y="44"/>
                    </a:cubicBezTo>
                    <a:cubicBezTo>
                      <a:pt x="147" y="212"/>
                      <a:pt x="147" y="212"/>
                      <a:pt x="147" y="212"/>
                    </a:cubicBezTo>
                    <a:cubicBezTo>
                      <a:pt x="147" y="218"/>
                      <a:pt x="146" y="222"/>
                      <a:pt x="143" y="225"/>
                    </a:cubicBezTo>
                    <a:cubicBezTo>
                      <a:pt x="141" y="228"/>
                      <a:pt x="139" y="230"/>
                      <a:pt x="135" y="232"/>
                    </a:cubicBezTo>
                    <a:cubicBezTo>
                      <a:pt x="132" y="234"/>
                      <a:pt x="129" y="235"/>
                      <a:pt x="127" y="235"/>
                    </a:cubicBezTo>
                    <a:cubicBezTo>
                      <a:pt x="126" y="230"/>
                      <a:pt x="126" y="230"/>
                      <a:pt x="126" y="230"/>
                    </a:cubicBezTo>
                    <a:cubicBezTo>
                      <a:pt x="126" y="228"/>
                      <a:pt x="125" y="227"/>
                      <a:pt x="125" y="226"/>
                    </a:cubicBezTo>
                    <a:cubicBezTo>
                      <a:pt x="123" y="224"/>
                      <a:pt x="120" y="222"/>
                      <a:pt x="117" y="221"/>
                    </a:cubicBezTo>
                    <a:cubicBezTo>
                      <a:pt x="113" y="219"/>
                      <a:pt x="108" y="218"/>
                      <a:pt x="102" y="217"/>
                    </a:cubicBezTo>
                    <a:cubicBezTo>
                      <a:pt x="102" y="211"/>
                      <a:pt x="102" y="211"/>
                      <a:pt x="102" y="211"/>
                    </a:cubicBezTo>
                    <a:cubicBezTo>
                      <a:pt x="111" y="214"/>
                      <a:pt x="118" y="215"/>
                      <a:pt x="125" y="215"/>
                    </a:cubicBezTo>
                    <a:cubicBezTo>
                      <a:pt x="129" y="215"/>
                      <a:pt x="132" y="215"/>
                      <a:pt x="133" y="214"/>
                    </a:cubicBezTo>
                    <a:cubicBezTo>
                      <a:pt x="135" y="213"/>
                      <a:pt x="136" y="210"/>
                      <a:pt x="136" y="206"/>
                    </a:cubicBezTo>
                    <a:cubicBezTo>
                      <a:pt x="136" y="155"/>
                      <a:pt x="136" y="155"/>
                      <a:pt x="136" y="155"/>
                    </a:cubicBezTo>
                    <a:cubicBezTo>
                      <a:pt x="131" y="163"/>
                      <a:pt x="126" y="171"/>
                      <a:pt x="121" y="177"/>
                    </a:cubicBezTo>
                    <a:cubicBezTo>
                      <a:pt x="113" y="186"/>
                      <a:pt x="104" y="195"/>
                      <a:pt x="95" y="203"/>
                    </a:cubicBezTo>
                    <a:cubicBezTo>
                      <a:pt x="86" y="210"/>
                      <a:pt x="74" y="218"/>
                      <a:pt x="60" y="226"/>
                    </a:cubicBezTo>
                    <a:cubicBezTo>
                      <a:pt x="57" y="222"/>
                      <a:pt x="57" y="222"/>
                      <a:pt x="57" y="222"/>
                    </a:cubicBezTo>
                    <a:cubicBezTo>
                      <a:pt x="70" y="213"/>
                      <a:pt x="80" y="205"/>
                      <a:pt x="88" y="197"/>
                    </a:cubicBezTo>
                    <a:cubicBezTo>
                      <a:pt x="95" y="191"/>
                      <a:pt x="102" y="184"/>
                      <a:pt x="108" y="176"/>
                    </a:cubicBezTo>
                    <a:cubicBezTo>
                      <a:pt x="114" y="168"/>
                      <a:pt x="120" y="160"/>
                      <a:pt x="125" y="150"/>
                    </a:cubicBezTo>
                    <a:cubicBezTo>
                      <a:pt x="93" y="150"/>
                      <a:pt x="93" y="150"/>
                      <a:pt x="93" y="150"/>
                    </a:cubicBezTo>
                    <a:cubicBezTo>
                      <a:pt x="80" y="150"/>
                      <a:pt x="72" y="150"/>
                      <a:pt x="69" y="151"/>
                    </a:cubicBezTo>
                    <a:cubicBezTo>
                      <a:pt x="65" y="140"/>
                      <a:pt x="65" y="140"/>
                      <a:pt x="65" y="140"/>
                    </a:cubicBezTo>
                    <a:cubicBezTo>
                      <a:pt x="70" y="142"/>
                      <a:pt x="77" y="142"/>
                      <a:pt x="86" y="142"/>
                    </a:cubicBezTo>
                    <a:cubicBezTo>
                      <a:pt x="86" y="25"/>
                      <a:pt x="86" y="25"/>
                      <a:pt x="86" y="25"/>
                    </a:cubicBezTo>
                    <a:cubicBezTo>
                      <a:pt x="101" y="33"/>
                      <a:pt x="101" y="33"/>
                      <a:pt x="101" y="33"/>
                    </a:cubicBezTo>
                    <a:cubicBezTo>
                      <a:pt x="105" y="33"/>
                      <a:pt x="105" y="33"/>
                      <a:pt x="105" y="33"/>
                    </a:cubicBezTo>
                    <a:cubicBezTo>
                      <a:pt x="107" y="28"/>
                      <a:pt x="108" y="23"/>
                      <a:pt x="109" y="19"/>
                    </a:cubicBezTo>
                    <a:cubicBezTo>
                      <a:pt x="110" y="14"/>
                      <a:pt x="111" y="8"/>
                      <a:pt x="111" y="0"/>
                    </a:cubicBezTo>
                    <a:close/>
                    <a:moveTo>
                      <a:pt x="98" y="67"/>
                    </a:moveTo>
                    <a:cubicBezTo>
                      <a:pt x="136" y="67"/>
                      <a:pt x="136" y="67"/>
                      <a:pt x="136" y="67"/>
                    </a:cubicBezTo>
                    <a:cubicBezTo>
                      <a:pt x="136" y="40"/>
                      <a:pt x="136" y="40"/>
                      <a:pt x="136" y="40"/>
                    </a:cubicBezTo>
                    <a:cubicBezTo>
                      <a:pt x="98" y="40"/>
                      <a:pt x="98" y="40"/>
                      <a:pt x="98" y="40"/>
                    </a:cubicBezTo>
                    <a:lnTo>
                      <a:pt x="98" y="67"/>
                    </a:lnTo>
                    <a:close/>
                    <a:moveTo>
                      <a:pt x="98" y="105"/>
                    </a:moveTo>
                    <a:cubicBezTo>
                      <a:pt x="136" y="105"/>
                      <a:pt x="136" y="105"/>
                      <a:pt x="136" y="105"/>
                    </a:cubicBezTo>
                    <a:cubicBezTo>
                      <a:pt x="136" y="75"/>
                      <a:pt x="136" y="75"/>
                      <a:pt x="136" y="75"/>
                    </a:cubicBezTo>
                    <a:cubicBezTo>
                      <a:pt x="98" y="75"/>
                      <a:pt x="98" y="75"/>
                      <a:pt x="98" y="75"/>
                    </a:cubicBezTo>
                    <a:lnTo>
                      <a:pt x="98" y="105"/>
                    </a:lnTo>
                    <a:close/>
                    <a:moveTo>
                      <a:pt x="98" y="142"/>
                    </a:moveTo>
                    <a:cubicBezTo>
                      <a:pt x="136" y="142"/>
                      <a:pt x="136" y="142"/>
                      <a:pt x="136" y="142"/>
                    </a:cubicBezTo>
                    <a:cubicBezTo>
                      <a:pt x="136" y="112"/>
                      <a:pt x="136" y="112"/>
                      <a:pt x="136" y="112"/>
                    </a:cubicBezTo>
                    <a:cubicBezTo>
                      <a:pt x="98" y="112"/>
                      <a:pt x="98" y="112"/>
                      <a:pt x="98" y="112"/>
                    </a:cubicBezTo>
                    <a:lnTo>
                      <a:pt x="98" y="142"/>
                    </a:lnTo>
                    <a:close/>
                    <a:moveTo>
                      <a:pt x="152" y="63"/>
                    </a:moveTo>
                    <a:cubicBezTo>
                      <a:pt x="159" y="65"/>
                      <a:pt x="169" y="66"/>
                      <a:pt x="182" y="66"/>
                    </a:cubicBezTo>
                    <a:cubicBezTo>
                      <a:pt x="199" y="66"/>
                      <a:pt x="199" y="66"/>
                      <a:pt x="199" y="66"/>
                    </a:cubicBezTo>
                    <a:cubicBezTo>
                      <a:pt x="199" y="23"/>
                      <a:pt x="199" y="23"/>
                      <a:pt x="199" y="23"/>
                    </a:cubicBezTo>
                    <a:cubicBezTo>
                      <a:pt x="199" y="13"/>
                      <a:pt x="198" y="6"/>
                      <a:pt x="198" y="2"/>
                    </a:cubicBezTo>
                    <a:cubicBezTo>
                      <a:pt x="207" y="3"/>
                      <a:pt x="215" y="6"/>
                      <a:pt x="223" y="9"/>
                    </a:cubicBezTo>
                    <a:cubicBezTo>
                      <a:pt x="224" y="10"/>
                      <a:pt x="225" y="10"/>
                      <a:pt x="225" y="11"/>
                    </a:cubicBezTo>
                    <a:cubicBezTo>
                      <a:pt x="225" y="13"/>
                      <a:pt x="224" y="14"/>
                      <a:pt x="222" y="15"/>
                    </a:cubicBezTo>
                    <a:cubicBezTo>
                      <a:pt x="218" y="16"/>
                      <a:pt x="215" y="17"/>
                      <a:pt x="211" y="18"/>
                    </a:cubicBezTo>
                    <a:cubicBezTo>
                      <a:pt x="211" y="66"/>
                      <a:pt x="211" y="66"/>
                      <a:pt x="211" y="66"/>
                    </a:cubicBezTo>
                    <a:cubicBezTo>
                      <a:pt x="212" y="66"/>
                      <a:pt x="212" y="66"/>
                      <a:pt x="212" y="66"/>
                    </a:cubicBezTo>
                    <a:cubicBezTo>
                      <a:pt x="222" y="55"/>
                      <a:pt x="222" y="55"/>
                      <a:pt x="222" y="55"/>
                    </a:cubicBezTo>
                    <a:cubicBezTo>
                      <a:pt x="228" y="59"/>
                      <a:pt x="233" y="63"/>
                      <a:pt x="237" y="67"/>
                    </a:cubicBezTo>
                    <a:cubicBezTo>
                      <a:pt x="239" y="68"/>
                      <a:pt x="239" y="68"/>
                      <a:pt x="239" y="69"/>
                    </a:cubicBezTo>
                    <a:cubicBezTo>
                      <a:pt x="239" y="72"/>
                      <a:pt x="238" y="74"/>
                      <a:pt x="236" y="74"/>
                    </a:cubicBezTo>
                    <a:cubicBezTo>
                      <a:pt x="211" y="74"/>
                      <a:pt x="211" y="74"/>
                      <a:pt x="211" y="74"/>
                    </a:cubicBezTo>
                    <a:cubicBezTo>
                      <a:pt x="211" y="211"/>
                      <a:pt x="211" y="211"/>
                      <a:pt x="211" y="211"/>
                    </a:cubicBezTo>
                    <a:cubicBezTo>
                      <a:pt x="211" y="217"/>
                      <a:pt x="210" y="221"/>
                      <a:pt x="207" y="224"/>
                    </a:cubicBezTo>
                    <a:cubicBezTo>
                      <a:pt x="205" y="227"/>
                      <a:pt x="203" y="229"/>
                      <a:pt x="199" y="231"/>
                    </a:cubicBezTo>
                    <a:cubicBezTo>
                      <a:pt x="196" y="233"/>
                      <a:pt x="193" y="234"/>
                      <a:pt x="191" y="234"/>
                    </a:cubicBezTo>
                    <a:cubicBezTo>
                      <a:pt x="190" y="229"/>
                      <a:pt x="190" y="229"/>
                      <a:pt x="190" y="229"/>
                    </a:cubicBezTo>
                    <a:cubicBezTo>
                      <a:pt x="190" y="227"/>
                      <a:pt x="189" y="226"/>
                      <a:pt x="188" y="225"/>
                    </a:cubicBezTo>
                    <a:cubicBezTo>
                      <a:pt x="187" y="223"/>
                      <a:pt x="184" y="221"/>
                      <a:pt x="179" y="219"/>
                    </a:cubicBezTo>
                    <a:cubicBezTo>
                      <a:pt x="175" y="218"/>
                      <a:pt x="169" y="217"/>
                      <a:pt x="163" y="216"/>
                    </a:cubicBezTo>
                    <a:cubicBezTo>
                      <a:pt x="163" y="210"/>
                      <a:pt x="163" y="210"/>
                      <a:pt x="163" y="210"/>
                    </a:cubicBezTo>
                    <a:cubicBezTo>
                      <a:pt x="172" y="213"/>
                      <a:pt x="181" y="214"/>
                      <a:pt x="189" y="214"/>
                    </a:cubicBezTo>
                    <a:cubicBezTo>
                      <a:pt x="193" y="214"/>
                      <a:pt x="195" y="214"/>
                      <a:pt x="197" y="213"/>
                    </a:cubicBezTo>
                    <a:cubicBezTo>
                      <a:pt x="198" y="212"/>
                      <a:pt x="199" y="209"/>
                      <a:pt x="199" y="205"/>
                    </a:cubicBezTo>
                    <a:cubicBezTo>
                      <a:pt x="199" y="74"/>
                      <a:pt x="199" y="74"/>
                      <a:pt x="199" y="74"/>
                    </a:cubicBezTo>
                    <a:cubicBezTo>
                      <a:pt x="182" y="74"/>
                      <a:pt x="182" y="74"/>
                      <a:pt x="182" y="74"/>
                    </a:cubicBezTo>
                    <a:cubicBezTo>
                      <a:pt x="170" y="74"/>
                      <a:pt x="162" y="74"/>
                      <a:pt x="157" y="75"/>
                    </a:cubicBezTo>
                    <a:lnTo>
                      <a:pt x="152" y="63"/>
                    </a:lnTo>
                    <a:close/>
                    <a:moveTo>
                      <a:pt x="163" y="101"/>
                    </a:moveTo>
                    <a:cubicBezTo>
                      <a:pt x="169" y="108"/>
                      <a:pt x="174" y="115"/>
                      <a:pt x="177" y="123"/>
                    </a:cubicBezTo>
                    <a:cubicBezTo>
                      <a:pt x="180" y="127"/>
                      <a:pt x="183" y="133"/>
                      <a:pt x="184" y="139"/>
                    </a:cubicBezTo>
                    <a:cubicBezTo>
                      <a:pt x="186" y="143"/>
                      <a:pt x="187" y="146"/>
                      <a:pt x="187" y="150"/>
                    </a:cubicBezTo>
                    <a:cubicBezTo>
                      <a:pt x="187" y="152"/>
                      <a:pt x="186" y="154"/>
                      <a:pt x="185" y="156"/>
                    </a:cubicBezTo>
                    <a:cubicBezTo>
                      <a:pt x="183" y="158"/>
                      <a:pt x="182" y="159"/>
                      <a:pt x="181" y="159"/>
                    </a:cubicBezTo>
                    <a:cubicBezTo>
                      <a:pt x="179" y="159"/>
                      <a:pt x="178" y="158"/>
                      <a:pt x="176" y="158"/>
                    </a:cubicBezTo>
                    <a:cubicBezTo>
                      <a:pt x="175" y="156"/>
                      <a:pt x="174" y="154"/>
                      <a:pt x="174" y="151"/>
                    </a:cubicBezTo>
                    <a:cubicBezTo>
                      <a:pt x="173" y="140"/>
                      <a:pt x="172" y="131"/>
                      <a:pt x="170" y="125"/>
                    </a:cubicBezTo>
                    <a:cubicBezTo>
                      <a:pt x="168" y="119"/>
                      <a:pt x="165" y="112"/>
                      <a:pt x="160" y="103"/>
                    </a:cubicBezTo>
                    <a:lnTo>
                      <a:pt x="163" y="10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42" name="Freeform 17">
                <a:extLst>
                  <a:ext uri="{FF2B5EF4-FFF2-40B4-BE49-F238E27FC236}">
                    <a16:creationId xmlns:a16="http://schemas.microsoft.com/office/drawing/2014/main" id="{6D82221E-F4AD-4A4C-AF41-507F0D91EBFC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8988230" y="5484723"/>
                <a:ext cx="293712" cy="288514"/>
              </a:xfrm>
              <a:custGeom>
                <a:avLst/>
                <a:gdLst/>
                <a:ahLst/>
                <a:cxnLst>
                  <a:cxn ang="0">
                    <a:pos x="28" y="81"/>
                  </a:cxn>
                  <a:cxn ang="0">
                    <a:pos x="41" y="69"/>
                  </a:cxn>
                  <a:cxn ang="0">
                    <a:pos x="56" y="84"/>
                  </a:cxn>
                  <a:cxn ang="0">
                    <a:pos x="45" y="187"/>
                  </a:cxn>
                  <a:cxn ang="0">
                    <a:pos x="72" y="165"/>
                  </a:cxn>
                  <a:cxn ang="0">
                    <a:pos x="62" y="185"/>
                  </a:cxn>
                  <a:cxn ang="0">
                    <a:pos x="44" y="215"/>
                  </a:cxn>
                  <a:cxn ang="0">
                    <a:pos x="34" y="194"/>
                  </a:cxn>
                  <a:cxn ang="0">
                    <a:pos x="28" y="88"/>
                  </a:cxn>
                  <a:cxn ang="0">
                    <a:pos x="0" y="78"/>
                  </a:cxn>
                  <a:cxn ang="0">
                    <a:pos x="43" y="21"/>
                  </a:cxn>
                  <a:cxn ang="0">
                    <a:pos x="54" y="41"/>
                  </a:cxn>
                  <a:cxn ang="0">
                    <a:pos x="44" y="48"/>
                  </a:cxn>
                  <a:cxn ang="0">
                    <a:pos x="34" y="24"/>
                  </a:cxn>
                  <a:cxn ang="0">
                    <a:pos x="25" y="6"/>
                  </a:cxn>
                  <a:cxn ang="0">
                    <a:pos x="135" y="10"/>
                  </a:cxn>
                  <a:cxn ang="0">
                    <a:pos x="110" y="33"/>
                  </a:cxn>
                  <a:cxn ang="0">
                    <a:pos x="142" y="22"/>
                  </a:cxn>
                  <a:cxn ang="0">
                    <a:pos x="157" y="36"/>
                  </a:cxn>
                  <a:cxn ang="0">
                    <a:pos x="147" y="212"/>
                  </a:cxn>
                  <a:cxn ang="0">
                    <a:pos x="135" y="232"/>
                  </a:cxn>
                  <a:cxn ang="0">
                    <a:pos x="126" y="230"/>
                  </a:cxn>
                  <a:cxn ang="0">
                    <a:pos x="117" y="221"/>
                  </a:cxn>
                  <a:cxn ang="0">
                    <a:pos x="102" y="211"/>
                  </a:cxn>
                  <a:cxn ang="0">
                    <a:pos x="133" y="214"/>
                  </a:cxn>
                  <a:cxn ang="0">
                    <a:pos x="136" y="155"/>
                  </a:cxn>
                  <a:cxn ang="0">
                    <a:pos x="95" y="203"/>
                  </a:cxn>
                  <a:cxn ang="0">
                    <a:pos x="57" y="222"/>
                  </a:cxn>
                  <a:cxn ang="0">
                    <a:pos x="108" y="176"/>
                  </a:cxn>
                  <a:cxn ang="0">
                    <a:pos x="93" y="150"/>
                  </a:cxn>
                  <a:cxn ang="0">
                    <a:pos x="65" y="140"/>
                  </a:cxn>
                  <a:cxn ang="0">
                    <a:pos x="86" y="25"/>
                  </a:cxn>
                  <a:cxn ang="0">
                    <a:pos x="104" y="33"/>
                  </a:cxn>
                  <a:cxn ang="0">
                    <a:pos x="111" y="0"/>
                  </a:cxn>
                  <a:cxn ang="0">
                    <a:pos x="136" y="67"/>
                  </a:cxn>
                  <a:cxn ang="0">
                    <a:pos x="98" y="40"/>
                  </a:cxn>
                  <a:cxn ang="0">
                    <a:pos x="98" y="105"/>
                  </a:cxn>
                  <a:cxn ang="0">
                    <a:pos x="136" y="75"/>
                  </a:cxn>
                  <a:cxn ang="0">
                    <a:pos x="98" y="105"/>
                  </a:cxn>
                  <a:cxn ang="0">
                    <a:pos x="136" y="142"/>
                  </a:cxn>
                  <a:cxn ang="0">
                    <a:pos x="98" y="112"/>
                  </a:cxn>
                  <a:cxn ang="0">
                    <a:pos x="152" y="63"/>
                  </a:cxn>
                  <a:cxn ang="0">
                    <a:pos x="199" y="66"/>
                  </a:cxn>
                  <a:cxn ang="0">
                    <a:pos x="198" y="2"/>
                  </a:cxn>
                  <a:cxn ang="0">
                    <a:pos x="225" y="11"/>
                  </a:cxn>
                  <a:cxn ang="0">
                    <a:pos x="211" y="18"/>
                  </a:cxn>
                  <a:cxn ang="0">
                    <a:pos x="212" y="66"/>
                  </a:cxn>
                  <a:cxn ang="0">
                    <a:pos x="237" y="67"/>
                  </a:cxn>
                  <a:cxn ang="0">
                    <a:pos x="236" y="74"/>
                  </a:cxn>
                  <a:cxn ang="0">
                    <a:pos x="211" y="211"/>
                  </a:cxn>
                  <a:cxn ang="0">
                    <a:pos x="199" y="231"/>
                  </a:cxn>
                  <a:cxn ang="0">
                    <a:pos x="190" y="229"/>
                  </a:cxn>
                  <a:cxn ang="0">
                    <a:pos x="179" y="219"/>
                  </a:cxn>
                  <a:cxn ang="0">
                    <a:pos x="163" y="210"/>
                  </a:cxn>
                  <a:cxn ang="0">
                    <a:pos x="197" y="213"/>
                  </a:cxn>
                  <a:cxn ang="0">
                    <a:pos x="199" y="74"/>
                  </a:cxn>
                  <a:cxn ang="0">
                    <a:pos x="157" y="75"/>
                  </a:cxn>
                  <a:cxn ang="0">
                    <a:pos x="163" y="101"/>
                  </a:cxn>
                  <a:cxn ang="0">
                    <a:pos x="184" y="139"/>
                  </a:cxn>
                  <a:cxn ang="0">
                    <a:pos x="185" y="156"/>
                  </a:cxn>
                  <a:cxn ang="0">
                    <a:pos x="176" y="158"/>
                  </a:cxn>
                  <a:cxn ang="0">
                    <a:pos x="170" y="125"/>
                  </a:cxn>
                  <a:cxn ang="0">
                    <a:pos x="163" y="101"/>
                  </a:cxn>
                </a:cxnLst>
                <a:rect l="0" t="0" r="r" b="b"/>
                <a:pathLst>
                  <a:path w="239" h="235">
                    <a:moveTo>
                      <a:pt x="0" y="78"/>
                    </a:moveTo>
                    <a:cubicBezTo>
                      <a:pt x="6" y="80"/>
                      <a:pt x="16" y="81"/>
                      <a:pt x="28" y="81"/>
                    </a:cubicBezTo>
                    <a:cubicBezTo>
                      <a:pt x="32" y="81"/>
                      <a:pt x="32" y="81"/>
                      <a:pt x="32" y="81"/>
                    </a:cubicBezTo>
                    <a:cubicBezTo>
                      <a:pt x="41" y="69"/>
                      <a:pt x="41" y="69"/>
                      <a:pt x="41" y="69"/>
                    </a:cubicBezTo>
                    <a:cubicBezTo>
                      <a:pt x="47" y="73"/>
                      <a:pt x="51" y="77"/>
                      <a:pt x="54" y="80"/>
                    </a:cubicBezTo>
                    <a:cubicBezTo>
                      <a:pt x="55" y="82"/>
                      <a:pt x="56" y="83"/>
                      <a:pt x="56" y="84"/>
                    </a:cubicBezTo>
                    <a:cubicBezTo>
                      <a:pt x="56" y="85"/>
                      <a:pt x="52" y="88"/>
                      <a:pt x="45" y="92"/>
                    </a:cubicBezTo>
                    <a:cubicBezTo>
                      <a:pt x="45" y="187"/>
                      <a:pt x="45" y="187"/>
                      <a:pt x="45" y="187"/>
                    </a:cubicBezTo>
                    <a:cubicBezTo>
                      <a:pt x="48" y="185"/>
                      <a:pt x="50" y="184"/>
                      <a:pt x="52" y="182"/>
                    </a:cubicBezTo>
                    <a:cubicBezTo>
                      <a:pt x="61" y="175"/>
                      <a:pt x="67" y="170"/>
                      <a:pt x="72" y="165"/>
                    </a:cubicBezTo>
                    <a:cubicBezTo>
                      <a:pt x="74" y="169"/>
                      <a:pt x="74" y="169"/>
                      <a:pt x="74" y="169"/>
                    </a:cubicBezTo>
                    <a:cubicBezTo>
                      <a:pt x="70" y="174"/>
                      <a:pt x="66" y="180"/>
                      <a:pt x="62" y="185"/>
                    </a:cubicBezTo>
                    <a:cubicBezTo>
                      <a:pt x="57" y="192"/>
                      <a:pt x="52" y="198"/>
                      <a:pt x="47" y="203"/>
                    </a:cubicBezTo>
                    <a:cubicBezTo>
                      <a:pt x="47" y="211"/>
                      <a:pt x="46" y="215"/>
                      <a:pt x="44" y="215"/>
                    </a:cubicBezTo>
                    <a:cubicBezTo>
                      <a:pt x="43" y="215"/>
                      <a:pt x="38" y="209"/>
                      <a:pt x="29" y="197"/>
                    </a:cubicBezTo>
                    <a:cubicBezTo>
                      <a:pt x="31" y="196"/>
                      <a:pt x="33" y="195"/>
                      <a:pt x="34" y="194"/>
                    </a:cubicBezTo>
                    <a:cubicBezTo>
                      <a:pt x="34" y="88"/>
                      <a:pt x="34" y="88"/>
                      <a:pt x="34" y="88"/>
                    </a:cubicBezTo>
                    <a:cubicBezTo>
                      <a:pt x="28" y="88"/>
                      <a:pt x="28" y="88"/>
                      <a:pt x="28" y="88"/>
                    </a:cubicBezTo>
                    <a:cubicBezTo>
                      <a:pt x="15" y="88"/>
                      <a:pt x="7" y="88"/>
                      <a:pt x="4" y="89"/>
                    </a:cubicBezTo>
                    <a:lnTo>
                      <a:pt x="0" y="78"/>
                    </a:lnTo>
                    <a:close/>
                    <a:moveTo>
                      <a:pt x="25" y="6"/>
                    </a:moveTo>
                    <a:cubicBezTo>
                      <a:pt x="33" y="10"/>
                      <a:pt x="39" y="15"/>
                      <a:pt x="43" y="21"/>
                    </a:cubicBezTo>
                    <a:cubicBezTo>
                      <a:pt x="47" y="25"/>
                      <a:pt x="50" y="29"/>
                      <a:pt x="52" y="32"/>
                    </a:cubicBezTo>
                    <a:cubicBezTo>
                      <a:pt x="53" y="35"/>
                      <a:pt x="54" y="38"/>
                      <a:pt x="54" y="41"/>
                    </a:cubicBezTo>
                    <a:cubicBezTo>
                      <a:pt x="54" y="47"/>
                      <a:pt x="52" y="49"/>
                      <a:pt x="47" y="49"/>
                    </a:cubicBezTo>
                    <a:cubicBezTo>
                      <a:pt x="46" y="49"/>
                      <a:pt x="45" y="49"/>
                      <a:pt x="44" y="48"/>
                    </a:cubicBezTo>
                    <a:cubicBezTo>
                      <a:pt x="43" y="47"/>
                      <a:pt x="43" y="45"/>
                      <a:pt x="42" y="42"/>
                    </a:cubicBezTo>
                    <a:cubicBezTo>
                      <a:pt x="39" y="35"/>
                      <a:pt x="37" y="29"/>
                      <a:pt x="34" y="24"/>
                    </a:cubicBezTo>
                    <a:cubicBezTo>
                      <a:pt x="31" y="20"/>
                      <a:pt x="27" y="15"/>
                      <a:pt x="22" y="10"/>
                    </a:cubicBezTo>
                    <a:lnTo>
                      <a:pt x="25" y="6"/>
                    </a:lnTo>
                    <a:close/>
                    <a:moveTo>
                      <a:pt x="111" y="0"/>
                    </a:moveTo>
                    <a:cubicBezTo>
                      <a:pt x="127" y="4"/>
                      <a:pt x="135" y="7"/>
                      <a:pt x="135" y="10"/>
                    </a:cubicBezTo>
                    <a:cubicBezTo>
                      <a:pt x="135" y="12"/>
                      <a:pt x="130" y="13"/>
                      <a:pt x="121" y="13"/>
                    </a:cubicBezTo>
                    <a:cubicBezTo>
                      <a:pt x="118" y="20"/>
                      <a:pt x="115" y="27"/>
                      <a:pt x="110" y="33"/>
                    </a:cubicBezTo>
                    <a:cubicBezTo>
                      <a:pt x="134" y="33"/>
                      <a:pt x="134" y="33"/>
                      <a:pt x="134" y="33"/>
                    </a:cubicBezTo>
                    <a:cubicBezTo>
                      <a:pt x="142" y="22"/>
                      <a:pt x="142" y="22"/>
                      <a:pt x="142" y="22"/>
                    </a:cubicBezTo>
                    <a:cubicBezTo>
                      <a:pt x="148" y="25"/>
                      <a:pt x="153" y="29"/>
                      <a:pt x="155" y="32"/>
                    </a:cubicBezTo>
                    <a:cubicBezTo>
                      <a:pt x="157" y="34"/>
                      <a:pt x="157" y="35"/>
                      <a:pt x="157" y="36"/>
                    </a:cubicBezTo>
                    <a:cubicBezTo>
                      <a:pt x="157" y="37"/>
                      <a:pt x="154" y="40"/>
                      <a:pt x="147" y="44"/>
                    </a:cubicBezTo>
                    <a:cubicBezTo>
                      <a:pt x="147" y="212"/>
                      <a:pt x="147" y="212"/>
                      <a:pt x="147" y="212"/>
                    </a:cubicBezTo>
                    <a:cubicBezTo>
                      <a:pt x="147" y="218"/>
                      <a:pt x="146" y="222"/>
                      <a:pt x="143" y="225"/>
                    </a:cubicBezTo>
                    <a:cubicBezTo>
                      <a:pt x="141" y="228"/>
                      <a:pt x="139" y="230"/>
                      <a:pt x="135" y="232"/>
                    </a:cubicBezTo>
                    <a:cubicBezTo>
                      <a:pt x="132" y="234"/>
                      <a:pt x="129" y="235"/>
                      <a:pt x="127" y="235"/>
                    </a:cubicBezTo>
                    <a:cubicBezTo>
                      <a:pt x="126" y="230"/>
                      <a:pt x="126" y="230"/>
                      <a:pt x="126" y="230"/>
                    </a:cubicBezTo>
                    <a:cubicBezTo>
                      <a:pt x="126" y="228"/>
                      <a:pt x="125" y="227"/>
                      <a:pt x="125" y="226"/>
                    </a:cubicBezTo>
                    <a:cubicBezTo>
                      <a:pt x="123" y="224"/>
                      <a:pt x="120" y="222"/>
                      <a:pt x="117" y="221"/>
                    </a:cubicBezTo>
                    <a:cubicBezTo>
                      <a:pt x="112" y="219"/>
                      <a:pt x="108" y="218"/>
                      <a:pt x="102" y="217"/>
                    </a:cubicBezTo>
                    <a:cubicBezTo>
                      <a:pt x="102" y="211"/>
                      <a:pt x="102" y="211"/>
                      <a:pt x="102" y="211"/>
                    </a:cubicBezTo>
                    <a:cubicBezTo>
                      <a:pt x="110" y="214"/>
                      <a:pt x="118" y="215"/>
                      <a:pt x="125" y="215"/>
                    </a:cubicBezTo>
                    <a:cubicBezTo>
                      <a:pt x="129" y="215"/>
                      <a:pt x="132" y="215"/>
                      <a:pt x="133" y="214"/>
                    </a:cubicBezTo>
                    <a:cubicBezTo>
                      <a:pt x="135" y="213"/>
                      <a:pt x="136" y="210"/>
                      <a:pt x="136" y="206"/>
                    </a:cubicBezTo>
                    <a:cubicBezTo>
                      <a:pt x="136" y="155"/>
                      <a:pt x="136" y="155"/>
                      <a:pt x="136" y="155"/>
                    </a:cubicBezTo>
                    <a:cubicBezTo>
                      <a:pt x="131" y="163"/>
                      <a:pt x="126" y="171"/>
                      <a:pt x="120" y="177"/>
                    </a:cubicBezTo>
                    <a:cubicBezTo>
                      <a:pt x="112" y="186"/>
                      <a:pt x="104" y="195"/>
                      <a:pt x="95" y="203"/>
                    </a:cubicBezTo>
                    <a:cubicBezTo>
                      <a:pt x="86" y="210"/>
                      <a:pt x="74" y="218"/>
                      <a:pt x="60" y="226"/>
                    </a:cubicBezTo>
                    <a:cubicBezTo>
                      <a:pt x="57" y="222"/>
                      <a:pt x="57" y="222"/>
                      <a:pt x="57" y="222"/>
                    </a:cubicBezTo>
                    <a:cubicBezTo>
                      <a:pt x="70" y="213"/>
                      <a:pt x="80" y="205"/>
                      <a:pt x="88" y="197"/>
                    </a:cubicBezTo>
                    <a:cubicBezTo>
                      <a:pt x="95" y="191"/>
                      <a:pt x="102" y="184"/>
                      <a:pt x="108" y="176"/>
                    </a:cubicBezTo>
                    <a:cubicBezTo>
                      <a:pt x="114" y="168"/>
                      <a:pt x="120" y="160"/>
                      <a:pt x="125" y="150"/>
                    </a:cubicBezTo>
                    <a:cubicBezTo>
                      <a:pt x="93" y="150"/>
                      <a:pt x="93" y="150"/>
                      <a:pt x="93" y="150"/>
                    </a:cubicBezTo>
                    <a:cubicBezTo>
                      <a:pt x="80" y="150"/>
                      <a:pt x="72" y="150"/>
                      <a:pt x="69" y="151"/>
                    </a:cubicBezTo>
                    <a:cubicBezTo>
                      <a:pt x="65" y="140"/>
                      <a:pt x="65" y="140"/>
                      <a:pt x="65" y="140"/>
                    </a:cubicBezTo>
                    <a:cubicBezTo>
                      <a:pt x="70" y="142"/>
                      <a:pt x="77" y="142"/>
                      <a:pt x="86" y="142"/>
                    </a:cubicBezTo>
                    <a:cubicBezTo>
                      <a:pt x="86" y="25"/>
                      <a:pt x="86" y="25"/>
                      <a:pt x="86" y="25"/>
                    </a:cubicBezTo>
                    <a:cubicBezTo>
                      <a:pt x="101" y="33"/>
                      <a:pt x="101" y="33"/>
                      <a:pt x="101" y="33"/>
                    </a:cubicBezTo>
                    <a:cubicBezTo>
                      <a:pt x="104" y="33"/>
                      <a:pt x="104" y="33"/>
                      <a:pt x="104" y="33"/>
                    </a:cubicBezTo>
                    <a:cubicBezTo>
                      <a:pt x="107" y="28"/>
                      <a:pt x="108" y="23"/>
                      <a:pt x="109" y="19"/>
                    </a:cubicBezTo>
                    <a:cubicBezTo>
                      <a:pt x="110" y="14"/>
                      <a:pt x="111" y="8"/>
                      <a:pt x="111" y="0"/>
                    </a:cubicBezTo>
                    <a:close/>
                    <a:moveTo>
                      <a:pt x="98" y="67"/>
                    </a:moveTo>
                    <a:cubicBezTo>
                      <a:pt x="136" y="67"/>
                      <a:pt x="136" y="67"/>
                      <a:pt x="136" y="67"/>
                    </a:cubicBezTo>
                    <a:cubicBezTo>
                      <a:pt x="136" y="40"/>
                      <a:pt x="136" y="40"/>
                      <a:pt x="136" y="40"/>
                    </a:cubicBezTo>
                    <a:cubicBezTo>
                      <a:pt x="98" y="40"/>
                      <a:pt x="98" y="40"/>
                      <a:pt x="98" y="40"/>
                    </a:cubicBezTo>
                    <a:lnTo>
                      <a:pt x="98" y="67"/>
                    </a:lnTo>
                    <a:close/>
                    <a:moveTo>
                      <a:pt x="98" y="105"/>
                    </a:moveTo>
                    <a:cubicBezTo>
                      <a:pt x="136" y="105"/>
                      <a:pt x="136" y="105"/>
                      <a:pt x="136" y="105"/>
                    </a:cubicBezTo>
                    <a:cubicBezTo>
                      <a:pt x="136" y="75"/>
                      <a:pt x="136" y="75"/>
                      <a:pt x="136" y="75"/>
                    </a:cubicBezTo>
                    <a:cubicBezTo>
                      <a:pt x="98" y="75"/>
                      <a:pt x="98" y="75"/>
                      <a:pt x="98" y="75"/>
                    </a:cubicBezTo>
                    <a:lnTo>
                      <a:pt x="98" y="105"/>
                    </a:lnTo>
                    <a:close/>
                    <a:moveTo>
                      <a:pt x="98" y="142"/>
                    </a:moveTo>
                    <a:cubicBezTo>
                      <a:pt x="136" y="142"/>
                      <a:pt x="136" y="142"/>
                      <a:pt x="136" y="142"/>
                    </a:cubicBezTo>
                    <a:cubicBezTo>
                      <a:pt x="136" y="112"/>
                      <a:pt x="136" y="112"/>
                      <a:pt x="136" y="112"/>
                    </a:cubicBezTo>
                    <a:cubicBezTo>
                      <a:pt x="98" y="112"/>
                      <a:pt x="98" y="112"/>
                      <a:pt x="98" y="112"/>
                    </a:cubicBezTo>
                    <a:lnTo>
                      <a:pt x="98" y="142"/>
                    </a:lnTo>
                    <a:close/>
                    <a:moveTo>
                      <a:pt x="152" y="63"/>
                    </a:moveTo>
                    <a:cubicBezTo>
                      <a:pt x="159" y="65"/>
                      <a:pt x="169" y="66"/>
                      <a:pt x="182" y="66"/>
                    </a:cubicBezTo>
                    <a:cubicBezTo>
                      <a:pt x="199" y="66"/>
                      <a:pt x="199" y="66"/>
                      <a:pt x="199" y="66"/>
                    </a:cubicBezTo>
                    <a:cubicBezTo>
                      <a:pt x="199" y="23"/>
                      <a:pt x="199" y="23"/>
                      <a:pt x="199" y="23"/>
                    </a:cubicBezTo>
                    <a:cubicBezTo>
                      <a:pt x="199" y="13"/>
                      <a:pt x="198" y="6"/>
                      <a:pt x="198" y="2"/>
                    </a:cubicBezTo>
                    <a:cubicBezTo>
                      <a:pt x="207" y="3"/>
                      <a:pt x="215" y="6"/>
                      <a:pt x="222" y="9"/>
                    </a:cubicBezTo>
                    <a:cubicBezTo>
                      <a:pt x="224" y="10"/>
                      <a:pt x="225" y="10"/>
                      <a:pt x="225" y="11"/>
                    </a:cubicBezTo>
                    <a:cubicBezTo>
                      <a:pt x="225" y="13"/>
                      <a:pt x="224" y="14"/>
                      <a:pt x="222" y="15"/>
                    </a:cubicBezTo>
                    <a:cubicBezTo>
                      <a:pt x="218" y="16"/>
                      <a:pt x="215" y="17"/>
                      <a:pt x="211" y="18"/>
                    </a:cubicBezTo>
                    <a:cubicBezTo>
                      <a:pt x="211" y="66"/>
                      <a:pt x="211" y="66"/>
                      <a:pt x="211" y="66"/>
                    </a:cubicBezTo>
                    <a:cubicBezTo>
                      <a:pt x="212" y="66"/>
                      <a:pt x="212" y="66"/>
                      <a:pt x="212" y="66"/>
                    </a:cubicBezTo>
                    <a:cubicBezTo>
                      <a:pt x="222" y="55"/>
                      <a:pt x="222" y="55"/>
                      <a:pt x="222" y="55"/>
                    </a:cubicBezTo>
                    <a:cubicBezTo>
                      <a:pt x="227" y="59"/>
                      <a:pt x="233" y="63"/>
                      <a:pt x="237" y="67"/>
                    </a:cubicBezTo>
                    <a:cubicBezTo>
                      <a:pt x="239" y="68"/>
                      <a:pt x="239" y="68"/>
                      <a:pt x="239" y="69"/>
                    </a:cubicBezTo>
                    <a:cubicBezTo>
                      <a:pt x="239" y="72"/>
                      <a:pt x="238" y="74"/>
                      <a:pt x="236" y="74"/>
                    </a:cubicBezTo>
                    <a:cubicBezTo>
                      <a:pt x="211" y="74"/>
                      <a:pt x="211" y="74"/>
                      <a:pt x="211" y="74"/>
                    </a:cubicBezTo>
                    <a:cubicBezTo>
                      <a:pt x="211" y="211"/>
                      <a:pt x="211" y="211"/>
                      <a:pt x="211" y="211"/>
                    </a:cubicBezTo>
                    <a:cubicBezTo>
                      <a:pt x="211" y="217"/>
                      <a:pt x="210" y="221"/>
                      <a:pt x="207" y="224"/>
                    </a:cubicBezTo>
                    <a:cubicBezTo>
                      <a:pt x="205" y="227"/>
                      <a:pt x="203" y="229"/>
                      <a:pt x="199" y="231"/>
                    </a:cubicBezTo>
                    <a:cubicBezTo>
                      <a:pt x="196" y="233"/>
                      <a:pt x="193" y="234"/>
                      <a:pt x="191" y="234"/>
                    </a:cubicBezTo>
                    <a:cubicBezTo>
                      <a:pt x="190" y="229"/>
                      <a:pt x="190" y="229"/>
                      <a:pt x="190" y="229"/>
                    </a:cubicBezTo>
                    <a:cubicBezTo>
                      <a:pt x="190" y="227"/>
                      <a:pt x="189" y="226"/>
                      <a:pt x="188" y="225"/>
                    </a:cubicBezTo>
                    <a:cubicBezTo>
                      <a:pt x="186" y="223"/>
                      <a:pt x="184" y="221"/>
                      <a:pt x="179" y="219"/>
                    </a:cubicBezTo>
                    <a:cubicBezTo>
                      <a:pt x="175" y="218"/>
                      <a:pt x="169" y="217"/>
                      <a:pt x="163" y="216"/>
                    </a:cubicBezTo>
                    <a:cubicBezTo>
                      <a:pt x="163" y="210"/>
                      <a:pt x="163" y="210"/>
                      <a:pt x="163" y="210"/>
                    </a:cubicBezTo>
                    <a:cubicBezTo>
                      <a:pt x="172" y="213"/>
                      <a:pt x="181" y="214"/>
                      <a:pt x="188" y="214"/>
                    </a:cubicBezTo>
                    <a:cubicBezTo>
                      <a:pt x="193" y="214"/>
                      <a:pt x="195" y="214"/>
                      <a:pt x="197" y="213"/>
                    </a:cubicBezTo>
                    <a:cubicBezTo>
                      <a:pt x="198" y="212"/>
                      <a:pt x="199" y="209"/>
                      <a:pt x="199" y="205"/>
                    </a:cubicBezTo>
                    <a:cubicBezTo>
                      <a:pt x="199" y="74"/>
                      <a:pt x="199" y="74"/>
                      <a:pt x="199" y="74"/>
                    </a:cubicBezTo>
                    <a:cubicBezTo>
                      <a:pt x="182" y="74"/>
                      <a:pt x="182" y="74"/>
                      <a:pt x="182" y="74"/>
                    </a:cubicBezTo>
                    <a:cubicBezTo>
                      <a:pt x="170" y="74"/>
                      <a:pt x="161" y="74"/>
                      <a:pt x="157" y="75"/>
                    </a:cubicBezTo>
                    <a:lnTo>
                      <a:pt x="152" y="63"/>
                    </a:lnTo>
                    <a:close/>
                    <a:moveTo>
                      <a:pt x="163" y="101"/>
                    </a:moveTo>
                    <a:cubicBezTo>
                      <a:pt x="169" y="108"/>
                      <a:pt x="174" y="115"/>
                      <a:pt x="177" y="123"/>
                    </a:cubicBezTo>
                    <a:cubicBezTo>
                      <a:pt x="180" y="127"/>
                      <a:pt x="183" y="133"/>
                      <a:pt x="184" y="139"/>
                    </a:cubicBezTo>
                    <a:cubicBezTo>
                      <a:pt x="186" y="143"/>
                      <a:pt x="186" y="146"/>
                      <a:pt x="186" y="150"/>
                    </a:cubicBezTo>
                    <a:cubicBezTo>
                      <a:pt x="186" y="152"/>
                      <a:pt x="186" y="154"/>
                      <a:pt x="185" y="156"/>
                    </a:cubicBezTo>
                    <a:cubicBezTo>
                      <a:pt x="183" y="158"/>
                      <a:pt x="182" y="159"/>
                      <a:pt x="181" y="159"/>
                    </a:cubicBezTo>
                    <a:cubicBezTo>
                      <a:pt x="179" y="159"/>
                      <a:pt x="177" y="158"/>
                      <a:pt x="176" y="158"/>
                    </a:cubicBezTo>
                    <a:cubicBezTo>
                      <a:pt x="175" y="156"/>
                      <a:pt x="174" y="154"/>
                      <a:pt x="174" y="151"/>
                    </a:cubicBezTo>
                    <a:cubicBezTo>
                      <a:pt x="173" y="140"/>
                      <a:pt x="172" y="131"/>
                      <a:pt x="170" y="125"/>
                    </a:cubicBezTo>
                    <a:cubicBezTo>
                      <a:pt x="168" y="119"/>
                      <a:pt x="165" y="112"/>
                      <a:pt x="160" y="103"/>
                    </a:cubicBezTo>
                    <a:lnTo>
                      <a:pt x="163" y="10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538443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95915" y="1465291"/>
            <a:ext cx="11239789" cy="2260106"/>
          </a:xfrm>
        </p:spPr>
        <p:txBody>
          <a:bodyPr>
            <a:spAutoFit/>
          </a:bodyPr>
          <a:lstStyle>
            <a:lvl1pPr>
              <a:defRPr sz="3671">
                <a:latin typeface="+mn-lt"/>
              </a:defRPr>
            </a:lvl1pPr>
            <a:lvl2pPr>
              <a:defRPr sz="2855">
                <a:latin typeface="+mn-lt"/>
              </a:defRPr>
            </a:lvl2pPr>
            <a:lvl3pPr>
              <a:defRPr sz="2447">
                <a:latin typeface="+mn-lt"/>
              </a:defRPr>
            </a:lvl3pPr>
            <a:lvl4pPr>
              <a:defRPr sz="2039">
                <a:latin typeface="+mn-lt"/>
              </a:defRPr>
            </a:lvl4pPr>
            <a:lvl5pPr>
              <a:defRPr sz="1835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393841"/>
            <a:ext cx="12436476" cy="600688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73" spc="-52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13382497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886">
          <p15:clr>
            <a:srgbClr val="5ACBF0"/>
          </p15:clr>
        </p15:guide>
        <p15:guide id="2" orient="horz" pos="282">
          <p15:clr>
            <a:srgbClr val="5ACBF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95760" y="1463669"/>
            <a:ext cx="5315209" cy="1682523"/>
          </a:xfrm>
        </p:spPr>
        <p:txBody>
          <a:bodyPr wrap="square">
            <a:spAutoFit/>
          </a:bodyPr>
          <a:lstStyle>
            <a:lvl1pPr marL="0" indent="0">
              <a:spcBef>
                <a:spcPts val="1248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55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60596" indent="0">
              <a:buFont typeface="Wingdings" panose="05000000000000000000" pitchFamily="2" charset="2"/>
              <a:buNone/>
              <a:defRPr sz="2039" b="0"/>
            </a:lvl2pPr>
            <a:lvl3pPr marL="459684" indent="0">
              <a:buFont typeface="Wingdings" panose="05000000000000000000" pitchFamily="2" charset="2"/>
              <a:buNone/>
              <a:tabLst/>
              <a:defRPr sz="1632" b="0"/>
            </a:lvl3pPr>
            <a:lvl4pPr marL="665246" indent="0">
              <a:buFont typeface="Wingdings" panose="05000000000000000000" pitchFamily="2" charset="2"/>
              <a:buNone/>
              <a:defRPr sz="1428" b="0"/>
            </a:lvl4pPr>
            <a:lvl5pPr marL="870810" indent="0">
              <a:buFont typeface="Wingdings" panose="05000000000000000000" pitchFamily="2" charset="2"/>
              <a:buNone/>
              <a:tabLst/>
              <a:defRPr sz="1428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523749" y="1463669"/>
            <a:ext cx="5315209" cy="1682523"/>
          </a:xfrm>
        </p:spPr>
        <p:txBody>
          <a:bodyPr wrap="square">
            <a:spAutoFit/>
          </a:bodyPr>
          <a:lstStyle>
            <a:lvl1pPr marL="0" indent="0">
              <a:spcBef>
                <a:spcPts val="1248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55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60596" indent="0">
              <a:buFont typeface="Wingdings" panose="05000000000000000000" pitchFamily="2" charset="2"/>
              <a:buNone/>
              <a:defRPr sz="2039" b="0"/>
            </a:lvl2pPr>
            <a:lvl3pPr marL="459684" indent="0">
              <a:buFont typeface="Wingdings" panose="05000000000000000000" pitchFamily="2" charset="2"/>
              <a:buNone/>
              <a:tabLst/>
              <a:defRPr sz="1632" b="0"/>
            </a:lvl3pPr>
            <a:lvl4pPr marL="665246" indent="0">
              <a:buFont typeface="Wingdings" panose="05000000000000000000" pitchFamily="2" charset="2"/>
              <a:buNone/>
              <a:defRPr sz="1428" b="0"/>
            </a:lvl4pPr>
            <a:lvl5pPr marL="870810" indent="0">
              <a:buFont typeface="Wingdings" panose="05000000000000000000" pitchFamily="2" charset="2"/>
              <a:buNone/>
              <a:tabLst/>
              <a:defRPr sz="1428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2164706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2">
          <p15:clr>
            <a:srgbClr val="5ACBF0"/>
          </p15:clr>
        </p15:guide>
        <p15:guide id="2" orient="horz" pos="1247">
          <p15:clr>
            <a:srgbClr val="5ACBF0"/>
          </p15:clr>
        </p15:guide>
        <p15:guide id="3" orient="horz" pos="886">
          <p15:clr>
            <a:srgbClr val="5ACBF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BDBC305C-A9C3-4278-AFC0-C99DFD80A6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975" y="227014"/>
            <a:ext cx="11563350" cy="773112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284715514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4113C26-A8A0-4F58-A696-C6742A57B2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4946" y="3090314"/>
            <a:ext cx="9823498" cy="1828800"/>
          </a:xfr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Azure DevOps</a:t>
            </a:r>
            <a:br>
              <a:rPr lang="en-US"/>
            </a:br>
            <a:r>
              <a:rPr lang="en-US"/>
              <a:t>title or event name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85F1894-96E2-48F0-A169-FCB4C6B3E9F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4162" y="4944165"/>
            <a:ext cx="9795376" cy="760208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/>
              <a:t>Author name</a:t>
            </a:r>
          </a:p>
          <a:p>
            <a:pPr lvl="1"/>
            <a:r>
              <a:rPr lang="en-US"/>
              <a:t>Date</a:t>
            </a:r>
          </a:p>
        </p:txBody>
      </p:sp>
      <p:pic>
        <p:nvPicPr>
          <p:cNvPr id="7" name="Picture 6" descr="Microsoft">
            <a:extLst>
              <a:ext uri="{FF2B5EF4-FFF2-40B4-BE49-F238E27FC236}">
                <a16:creationId xmlns:a16="http://schemas.microsoft.com/office/drawing/2014/main" id="{ABC4CB37-2AD2-41C3-AC0E-94CEA03386C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563" y="424759"/>
            <a:ext cx="1677973" cy="617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7607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46087" y="1137076"/>
            <a:ext cx="11567160" cy="83099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800" b="0" i="0">
                <a:solidFill>
                  <a:srgbClr val="000000"/>
                </a:solidFill>
                <a:latin typeface="+mn-lt"/>
              </a:defRPr>
            </a:lvl1pPr>
            <a:lvl2pPr marL="228600" indent="0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None/>
              <a:defRPr sz="1800">
                <a:solidFill>
                  <a:srgbClr val="000000"/>
                </a:solidFill>
              </a:defRPr>
            </a:lvl2pPr>
            <a:lvl3pPr marL="457200" indent="0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None/>
              <a:defRPr sz="1400">
                <a:solidFill>
                  <a:srgbClr val="000000"/>
                </a:solidFill>
              </a:defRPr>
            </a:lvl3pPr>
            <a:lvl4pPr marL="685800" indent="0">
              <a:spcBef>
                <a:spcPts val="0"/>
              </a:spcBef>
              <a:spcAft>
                <a:spcPts val="1300"/>
              </a:spcAft>
              <a:buNone/>
              <a:defRPr sz="2000"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Body copy Segoe Regular 18.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975" y="225109"/>
            <a:ext cx="11563350" cy="754061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Two column text layout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6849D465-70FF-451A-8BED-41C7ADC6306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4974" y="2359341"/>
            <a:ext cx="5667375" cy="2654300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None/>
              <a:defRPr sz="1400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in. 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6529D97-59E4-4F82-95B3-25E40D5A28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34127" y="2359342"/>
            <a:ext cx="5659119" cy="2654300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None/>
              <a:defRPr sz="1400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in. </a:t>
            </a:r>
          </a:p>
        </p:txBody>
      </p:sp>
    </p:spTree>
    <p:extLst>
      <p:ext uri="{BB962C8B-B14F-4D97-AF65-F5344CB8AC3E}">
        <p14:creationId xmlns:p14="http://schemas.microsoft.com/office/powerpoint/2010/main" val="924465733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559086"/>
            <a:ext cx="12436475" cy="511028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</a:schemeClr>
              </a:gs>
              <a:gs pos="46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/>
          </a:p>
        </p:txBody>
      </p:sp>
      <p:sp>
        <p:nvSpPr>
          <p:cNvPr id="10" name="Picture Placeholder 14">
            <a:extLst>
              <a:ext uri="{FF2B5EF4-FFF2-40B4-BE49-F238E27FC236}">
                <a16:creationId xmlns:a16="http://schemas.microsoft.com/office/drawing/2014/main" id="{B4FE3095-DA29-47B6-B565-AC4CE7367E2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895722" y="1626504"/>
            <a:ext cx="2975871" cy="2975449"/>
          </a:xfrm>
          <a:custGeom>
            <a:avLst/>
            <a:gdLst>
              <a:gd name="connsiteX0" fmla="*/ 0 w 2917372"/>
              <a:gd name="connsiteY0" fmla="*/ 0 h 2917372"/>
              <a:gd name="connsiteX1" fmla="*/ 2917372 w 2917372"/>
              <a:gd name="connsiteY1" fmla="*/ 0 h 2917372"/>
              <a:gd name="connsiteX2" fmla="*/ 2917372 w 2917372"/>
              <a:gd name="connsiteY2" fmla="*/ 2917372 h 2917372"/>
              <a:gd name="connsiteX3" fmla="*/ 0 w 2917372"/>
              <a:gd name="connsiteY3" fmla="*/ 2917372 h 2917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17372" h="2917372">
                <a:moveTo>
                  <a:pt x="0" y="0"/>
                </a:moveTo>
                <a:lnTo>
                  <a:pt x="2917372" y="0"/>
                </a:lnTo>
                <a:lnTo>
                  <a:pt x="2917372" y="2917372"/>
                </a:lnTo>
                <a:lnTo>
                  <a:pt x="0" y="2917372"/>
                </a:ln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id-ID" dirty="0"/>
              <a:t>Image Here</a:t>
            </a:r>
          </a:p>
        </p:txBody>
      </p:sp>
      <p:grpSp>
        <p:nvGrpSpPr>
          <p:cNvPr id="5" name="Agrupar 4"/>
          <p:cNvGrpSpPr/>
          <p:nvPr userDrawn="1"/>
        </p:nvGrpSpPr>
        <p:grpSpPr>
          <a:xfrm>
            <a:off x="8661118" y="5883619"/>
            <a:ext cx="3445325" cy="892296"/>
            <a:chOff x="313509" y="5703463"/>
            <a:chExt cx="3377597" cy="874879"/>
          </a:xfrm>
        </p:grpSpPr>
        <p:pic>
          <p:nvPicPr>
            <p:cNvPr id="6" name="Imagen 5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79989" y="5773783"/>
              <a:ext cx="1611117" cy="706150"/>
            </a:xfrm>
            <a:prstGeom prst="rect">
              <a:avLst/>
            </a:prstGeom>
          </p:spPr>
        </p:pic>
        <p:pic>
          <p:nvPicPr>
            <p:cNvPr id="7" name="Imagen 6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3509" y="5703463"/>
              <a:ext cx="1555340" cy="87487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9461001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D8B16930-AA04-4EE5-979C-0779C4F618A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122643" y="3685141"/>
            <a:ext cx="7313831" cy="553998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id-ID" dirty="0"/>
              <a:t>Image Here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4137520" y="1633406"/>
            <a:ext cx="985123" cy="922427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</a:schemeClr>
              </a:gs>
              <a:gs pos="46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/>
          </a:p>
        </p:txBody>
      </p:sp>
      <p:grpSp>
        <p:nvGrpSpPr>
          <p:cNvPr id="5" name="Agrupar 4"/>
          <p:cNvGrpSpPr/>
          <p:nvPr userDrawn="1"/>
        </p:nvGrpSpPr>
        <p:grpSpPr>
          <a:xfrm>
            <a:off x="306472" y="5843651"/>
            <a:ext cx="3445325" cy="892296"/>
            <a:chOff x="313509" y="5703463"/>
            <a:chExt cx="3377597" cy="874879"/>
          </a:xfrm>
        </p:grpSpPr>
        <p:pic>
          <p:nvPicPr>
            <p:cNvPr id="7" name="Imagen 6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79989" y="5773783"/>
              <a:ext cx="1611117" cy="706150"/>
            </a:xfrm>
            <a:prstGeom prst="rect">
              <a:avLst/>
            </a:prstGeom>
          </p:spPr>
        </p:pic>
        <p:pic>
          <p:nvPicPr>
            <p:cNvPr id="8" name="Imagen 7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3509" y="5703463"/>
              <a:ext cx="1555340" cy="87487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6497975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D8B16930-AA04-4EE5-979C-0779C4F618A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122643" y="3685141"/>
            <a:ext cx="7313831" cy="553998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id-ID" dirty="0"/>
              <a:t>Image Here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4137520" y="1633406"/>
            <a:ext cx="985123" cy="922427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</a:schemeClr>
              </a:gs>
              <a:gs pos="46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/>
          </a:p>
        </p:txBody>
      </p:sp>
      <p:grpSp>
        <p:nvGrpSpPr>
          <p:cNvPr id="5" name="Agrupar 4"/>
          <p:cNvGrpSpPr/>
          <p:nvPr userDrawn="1"/>
        </p:nvGrpSpPr>
        <p:grpSpPr>
          <a:xfrm>
            <a:off x="306472" y="5843651"/>
            <a:ext cx="3445325" cy="892296"/>
            <a:chOff x="313509" y="5703463"/>
            <a:chExt cx="3377597" cy="874879"/>
          </a:xfrm>
        </p:grpSpPr>
        <p:pic>
          <p:nvPicPr>
            <p:cNvPr id="7" name="Imagen 6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79989" y="5773783"/>
              <a:ext cx="1611117" cy="706150"/>
            </a:xfrm>
            <a:prstGeom prst="rect">
              <a:avLst/>
            </a:prstGeom>
          </p:spPr>
        </p:pic>
        <p:pic>
          <p:nvPicPr>
            <p:cNvPr id="8" name="Imagen 7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3509" y="5703463"/>
              <a:ext cx="1555340" cy="87487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6039866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54560" y="1144706"/>
            <a:ext cx="9327356" cy="2435131"/>
          </a:xfrm>
        </p:spPr>
        <p:txBody>
          <a:bodyPr anchor="b"/>
          <a:lstStyle>
            <a:lvl1pPr algn="ctr">
              <a:defRPr sz="611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54560" y="3673745"/>
            <a:ext cx="9327356" cy="561372"/>
          </a:xfrm>
        </p:spPr>
        <p:txBody>
          <a:bodyPr/>
          <a:lstStyle>
            <a:lvl1pPr marL="0" indent="0" algn="ctr">
              <a:buNone/>
              <a:defRPr sz="2448"/>
            </a:lvl1pPr>
            <a:lvl2pPr marL="466298" indent="0" algn="ctr">
              <a:buNone/>
              <a:defRPr sz="2040"/>
            </a:lvl2pPr>
            <a:lvl3pPr marL="932597" indent="0" algn="ctr">
              <a:buNone/>
              <a:defRPr sz="1836"/>
            </a:lvl3pPr>
            <a:lvl4pPr marL="1398895" indent="0" algn="ctr">
              <a:buNone/>
              <a:defRPr sz="1632"/>
            </a:lvl4pPr>
            <a:lvl5pPr marL="1865193" indent="0" algn="ctr">
              <a:buNone/>
              <a:defRPr sz="1632"/>
            </a:lvl5pPr>
            <a:lvl6pPr marL="2331491" indent="0" algn="ctr">
              <a:buNone/>
              <a:defRPr sz="1632"/>
            </a:lvl6pPr>
            <a:lvl7pPr marL="2797790" indent="0" algn="ctr">
              <a:buNone/>
              <a:defRPr sz="1632"/>
            </a:lvl7pPr>
            <a:lvl8pPr marL="3264088" indent="0" algn="ctr">
              <a:buNone/>
              <a:defRPr sz="1632"/>
            </a:lvl8pPr>
            <a:lvl9pPr marL="3730386" indent="0" algn="ctr">
              <a:buNone/>
              <a:defRPr sz="1632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664B4-7DA6-416D-B353-0A819145B211}" type="datetimeFigureOut">
              <a:rPr lang="en-US" smtClean="0"/>
              <a:t>3/8/2023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DBC05-FB97-46C1-8F8D-62259BAA6ED1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Agrupar 7"/>
          <p:cNvGrpSpPr/>
          <p:nvPr userDrawn="1"/>
        </p:nvGrpSpPr>
        <p:grpSpPr>
          <a:xfrm>
            <a:off x="8459701" y="5896942"/>
            <a:ext cx="3445325" cy="892296"/>
            <a:chOff x="313509" y="5703463"/>
            <a:chExt cx="3377597" cy="874879"/>
          </a:xfrm>
        </p:grpSpPr>
        <p:pic>
          <p:nvPicPr>
            <p:cNvPr id="9" name="Imagen 8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79989" y="5773783"/>
              <a:ext cx="1611117" cy="706150"/>
            </a:xfrm>
            <a:prstGeom prst="rect">
              <a:avLst/>
            </a:prstGeom>
          </p:spPr>
        </p:pic>
        <p:pic>
          <p:nvPicPr>
            <p:cNvPr id="10" name="Imagen 9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3509" y="5703463"/>
              <a:ext cx="1555340" cy="87487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8182166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8"/>
          <p:cNvSpPr txBox="1">
            <a:spLocks noGrp="1"/>
          </p:cNvSpPr>
          <p:nvPr>
            <p:ph type="title"/>
          </p:nvPr>
        </p:nvSpPr>
        <p:spPr>
          <a:xfrm>
            <a:off x="2976251" y="419005"/>
            <a:ext cx="8391006" cy="95544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 dirty="0"/>
          </a:p>
        </p:txBody>
      </p:sp>
      <p:pic>
        <p:nvPicPr>
          <p:cNvPr id="5" name="Imagen 4" descr="Logotipo&#10;&#10;Descripción generada automáticamente">
            <a:extLst>
              <a:ext uri="{FF2B5EF4-FFF2-40B4-BE49-F238E27FC236}">
                <a16:creationId xmlns:a16="http://schemas.microsoft.com/office/drawing/2014/main" id="{03CB68C1-27E2-4F56-A401-4796E257514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76365" y="276325"/>
            <a:ext cx="2353649" cy="955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93752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1_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2312370" y="2708670"/>
            <a:ext cx="7898467" cy="157718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800"/>
              <a:buNone/>
              <a:defRPr sz="7887" b="1"/>
            </a:lvl1pPr>
            <a:lvl2pPr lvl="1">
              <a:spcBef>
                <a:spcPts val="0"/>
              </a:spcBef>
              <a:spcAft>
                <a:spcPts val="0"/>
              </a:spcAft>
              <a:buSzPts val="5800"/>
              <a:buNone/>
              <a:defRPr sz="7887" b="1"/>
            </a:lvl2pPr>
            <a:lvl3pPr lvl="2">
              <a:spcBef>
                <a:spcPts val="0"/>
              </a:spcBef>
              <a:spcAft>
                <a:spcPts val="0"/>
              </a:spcAft>
              <a:buSzPts val="5800"/>
              <a:buNone/>
              <a:defRPr sz="7887" b="1"/>
            </a:lvl3pPr>
            <a:lvl4pPr lvl="3">
              <a:spcBef>
                <a:spcPts val="0"/>
              </a:spcBef>
              <a:spcAft>
                <a:spcPts val="0"/>
              </a:spcAft>
              <a:buSzPts val="5800"/>
              <a:buNone/>
              <a:defRPr sz="7887" b="1"/>
            </a:lvl4pPr>
            <a:lvl5pPr lvl="4">
              <a:spcBef>
                <a:spcPts val="0"/>
              </a:spcBef>
              <a:spcAft>
                <a:spcPts val="0"/>
              </a:spcAft>
              <a:buSzPts val="5800"/>
              <a:buNone/>
              <a:defRPr sz="7887" b="1"/>
            </a:lvl5pPr>
            <a:lvl6pPr lvl="5">
              <a:spcBef>
                <a:spcPts val="0"/>
              </a:spcBef>
              <a:spcAft>
                <a:spcPts val="0"/>
              </a:spcAft>
              <a:buSzPts val="5800"/>
              <a:buNone/>
              <a:defRPr sz="7887" b="1"/>
            </a:lvl6pPr>
            <a:lvl7pPr lvl="6">
              <a:spcBef>
                <a:spcPts val="0"/>
              </a:spcBef>
              <a:spcAft>
                <a:spcPts val="0"/>
              </a:spcAft>
              <a:buSzPts val="5800"/>
              <a:buNone/>
              <a:defRPr sz="7887" b="1"/>
            </a:lvl7pPr>
            <a:lvl8pPr lvl="7">
              <a:spcBef>
                <a:spcPts val="0"/>
              </a:spcBef>
              <a:spcAft>
                <a:spcPts val="0"/>
              </a:spcAft>
              <a:buSzPts val="5800"/>
              <a:buNone/>
              <a:defRPr sz="7887" b="1"/>
            </a:lvl8pPr>
            <a:lvl9pPr lvl="8">
              <a:spcBef>
                <a:spcPts val="0"/>
              </a:spcBef>
              <a:spcAft>
                <a:spcPts val="0"/>
              </a:spcAft>
              <a:buSzPts val="5800"/>
              <a:buNone/>
              <a:defRPr sz="7887" b="1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9979552" y="6296329"/>
            <a:ext cx="130975" cy="130548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4327" tIns="124327" rIns="124327" bIns="124327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48"/>
          </a:p>
        </p:txBody>
      </p:sp>
      <p:sp>
        <p:nvSpPr>
          <p:cNvPr id="12" name="Google Shape;12;p2"/>
          <p:cNvSpPr/>
          <p:nvPr/>
        </p:nvSpPr>
        <p:spPr>
          <a:xfrm>
            <a:off x="10595271" y="5687549"/>
            <a:ext cx="130975" cy="130548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4327" tIns="124327" rIns="124327" bIns="124327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48"/>
          </a:p>
        </p:txBody>
      </p:sp>
      <p:sp>
        <p:nvSpPr>
          <p:cNvPr id="13" name="Google Shape;13;p2"/>
          <p:cNvSpPr/>
          <p:nvPr/>
        </p:nvSpPr>
        <p:spPr>
          <a:xfrm>
            <a:off x="12095442" y="4532942"/>
            <a:ext cx="78340" cy="78329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4327" tIns="124327" rIns="124327" bIns="124327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48"/>
          </a:p>
        </p:txBody>
      </p:sp>
      <p:sp>
        <p:nvSpPr>
          <p:cNvPr id="14" name="Google Shape;14;p2"/>
          <p:cNvSpPr/>
          <p:nvPr/>
        </p:nvSpPr>
        <p:spPr>
          <a:xfrm>
            <a:off x="11929580" y="6695726"/>
            <a:ext cx="130975" cy="130548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4327" tIns="124327" rIns="124327" bIns="124327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48"/>
          </a:p>
        </p:txBody>
      </p:sp>
      <p:sp>
        <p:nvSpPr>
          <p:cNvPr id="15" name="Google Shape;15;p2"/>
          <p:cNvSpPr/>
          <p:nvPr/>
        </p:nvSpPr>
        <p:spPr>
          <a:xfrm>
            <a:off x="3245487" y="691000"/>
            <a:ext cx="130975" cy="130548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4327" tIns="124327" rIns="124327" bIns="124327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48"/>
          </a:p>
        </p:txBody>
      </p:sp>
      <p:sp>
        <p:nvSpPr>
          <p:cNvPr id="16" name="Google Shape;16;p2"/>
          <p:cNvSpPr/>
          <p:nvPr/>
        </p:nvSpPr>
        <p:spPr>
          <a:xfrm>
            <a:off x="652099" y="3677079"/>
            <a:ext cx="130975" cy="130548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4327" tIns="124327" rIns="124327" bIns="124327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48"/>
          </a:p>
        </p:txBody>
      </p:sp>
      <p:sp>
        <p:nvSpPr>
          <p:cNvPr id="17" name="Google Shape;17;p2"/>
          <p:cNvSpPr/>
          <p:nvPr/>
        </p:nvSpPr>
        <p:spPr>
          <a:xfrm>
            <a:off x="355712" y="874533"/>
            <a:ext cx="130975" cy="130548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4327" tIns="124327" rIns="124327" bIns="124327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48"/>
          </a:p>
        </p:txBody>
      </p:sp>
      <p:sp>
        <p:nvSpPr>
          <p:cNvPr id="18" name="Google Shape;18;p2"/>
          <p:cNvSpPr/>
          <p:nvPr/>
        </p:nvSpPr>
        <p:spPr>
          <a:xfrm>
            <a:off x="689875" y="1469840"/>
            <a:ext cx="261949" cy="261504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4327" tIns="124327" rIns="124327" bIns="124327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48"/>
          </a:p>
        </p:txBody>
      </p:sp>
      <p:sp>
        <p:nvSpPr>
          <p:cNvPr id="19" name="Google Shape;19;p2"/>
          <p:cNvSpPr/>
          <p:nvPr/>
        </p:nvSpPr>
        <p:spPr>
          <a:xfrm>
            <a:off x="11307643" y="4929990"/>
            <a:ext cx="196258" cy="195822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4327" tIns="124327" rIns="124327" bIns="124327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48"/>
          </a:p>
        </p:txBody>
      </p:sp>
      <p:sp>
        <p:nvSpPr>
          <p:cNvPr id="20" name="Google Shape;20;p2"/>
          <p:cNvSpPr/>
          <p:nvPr/>
        </p:nvSpPr>
        <p:spPr>
          <a:xfrm>
            <a:off x="12081304" y="5693478"/>
            <a:ext cx="196258" cy="195822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4327" tIns="124327" rIns="124327" bIns="124327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48"/>
          </a:p>
        </p:txBody>
      </p:sp>
      <p:sp>
        <p:nvSpPr>
          <p:cNvPr id="21" name="Google Shape;21;p2"/>
          <p:cNvSpPr/>
          <p:nvPr/>
        </p:nvSpPr>
        <p:spPr>
          <a:xfrm>
            <a:off x="215317" y="2171123"/>
            <a:ext cx="78340" cy="78329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4327" tIns="124327" rIns="124327" bIns="124327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48"/>
          </a:p>
        </p:txBody>
      </p:sp>
      <p:sp>
        <p:nvSpPr>
          <p:cNvPr id="22" name="Google Shape;22;p2"/>
          <p:cNvSpPr/>
          <p:nvPr/>
        </p:nvSpPr>
        <p:spPr>
          <a:xfrm>
            <a:off x="1899314" y="307914"/>
            <a:ext cx="261949" cy="261504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4327" tIns="124327" rIns="124327" bIns="124327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48"/>
          </a:p>
        </p:txBody>
      </p:sp>
      <p:sp>
        <p:nvSpPr>
          <p:cNvPr id="23" name="Google Shape;23;p2"/>
          <p:cNvSpPr/>
          <p:nvPr/>
        </p:nvSpPr>
        <p:spPr>
          <a:xfrm>
            <a:off x="839832" y="2720561"/>
            <a:ext cx="78340" cy="78329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4327" tIns="124327" rIns="124327" bIns="124327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48"/>
          </a:p>
        </p:txBody>
      </p:sp>
      <p:sp>
        <p:nvSpPr>
          <p:cNvPr id="24" name="Google Shape;24;p2"/>
          <p:cNvSpPr/>
          <p:nvPr/>
        </p:nvSpPr>
        <p:spPr>
          <a:xfrm>
            <a:off x="4658609" y="527469"/>
            <a:ext cx="78340" cy="78329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4327" tIns="124327" rIns="124327" bIns="124327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48"/>
          </a:p>
        </p:txBody>
      </p:sp>
      <p:sp>
        <p:nvSpPr>
          <p:cNvPr id="25" name="Google Shape;25;p2"/>
          <p:cNvSpPr/>
          <p:nvPr/>
        </p:nvSpPr>
        <p:spPr>
          <a:xfrm>
            <a:off x="10899636" y="6211299"/>
            <a:ext cx="261949" cy="261504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4327" tIns="124327" rIns="124327" bIns="124327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48"/>
          </a:p>
        </p:txBody>
      </p:sp>
      <p:pic>
        <p:nvPicPr>
          <p:cNvPr id="26" name="Imagen 25" descr="Logotipo&#10;&#10;Descripción generada automáticamente">
            <a:extLst>
              <a:ext uri="{FF2B5EF4-FFF2-40B4-BE49-F238E27FC236}">
                <a16:creationId xmlns:a16="http://schemas.microsoft.com/office/drawing/2014/main" id="{52FB64C8-A1FA-4CE3-A754-2CAFED0D579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1610" y="6472803"/>
            <a:ext cx="982672" cy="398909"/>
          </a:xfrm>
          <a:prstGeom prst="rect">
            <a:avLst/>
          </a:prstGeom>
        </p:spPr>
      </p:pic>
      <p:pic>
        <p:nvPicPr>
          <p:cNvPr id="27" name="Imagen 26">
            <a:extLst>
              <a:ext uri="{FF2B5EF4-FFF2-40B4-BE49-F238E27FC236}">
                <a16:creationId xmlns:a16="http://schemas.microsoft.com/office/drawing/2014/main" id="{F482DB70-223A-4BC8-815B-50EECD70E15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11546020" y="92790"/>
            <a:ext cx="767119" cy="767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2911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4113C26-A8A0-4F58-A696-C6742A57B2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4946" y="3090314"/>
            <a:ext cx="9823498" cy="1828800"/>
          </a:xfr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DevOps</a:t>
            </a:r>
            <a:br>
              <a:rPr lang="en-US"/>
            </a:br>
            <a:r>
              <a:rPr lang="en-US"/>
              <a:t>title or event name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85F1894-96E2-48F0-A169-FCB4C6B3E9F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4162" y="4944165"/>
            <a:ext cx="9795376" cy="760208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/>
              <a:t>Author name</a:t>
            </a:r>
          </a:p>
          <a:p>
            <a:pPr lvl="1"/>
            <a:r>
              <a:rPr lang="en-US"/>
              <a:t>Date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47B7F7-3EAA-3540-BC65-00BDB110EAC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277" y="481923"/>
            <a:ext cx="1362456" cy="194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6419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65136" y="1537354"/>
            <a:ext cx="11533187" cy="164459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33079" indent="0">
              <a:buNone/>
              <a:defRPr/>
            </a:lvl2pPr>
            <a:lvl3pPr marL="466159" indent="0">
              <a:buNone/>
              <a:defRPr/>
            </a:lvl3pPr>
            <a:lvl4pPr marL="699237" indent="0">
              <a:buNone/>
              <a:defRPr/>
            </a:lvl4pPr>
            <a:lvl5pPr marL="932317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5507648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2">
          <p15:clr>
            <a:srgbClr val="5ACBF0"/>
          </p15:clr>
        </p15:guide>
        <p15:guide id="2" orient="horz" pos="887">
          <p15:clr>
            <a:srgbClr val="5ACBF0"/>
          </p15:clr>
        </p15:guide>
        <p15:guide id="4" orient="horz" pos="1247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65136" y="1537354"/>
            <a:ext cx="11533187" cy="1644594"/>
          </a:xfrm>
        </p:spPr>
        <p:txBody>
          <a:bodyPr wrap="square">
            <a:spAutoFit/>
          </a:bodyPr>
          <a:lstStyle>
            <a:lvl1pPr marL="342900" indent="-342900">
              <a:buFont typeface="Arial" panose="020B0604020202020204" pitchFamily="34" charset="0"/>
              <a:buChar char="•"/>
              <a:defRPr/>
            </a:lvl1pPr>
            <a:lvl2pPr marL="575979" indent="-342900">
              <a:buFont typeface="Arial" panose="020B0604020202020204" pitchFamily="34" charset="0"/>
              <a:buChar char="•"/>
              <a:defRPr/>
            </a:lvl2pPr>
            <a:lvl3pPr marL="751909" indent="-285750">
              <a:buFont typeface="Arial" panose="020B0604020202020204" pitchFamily="34" charset="0"/>
              <a:buChar char="•"/>
              <a:defRPr/>
            </a:lvl3pPr>
            <a:lvl4pPr marL="984987" indent="-285750">
              <a:buFont typeface="Arial" panose="020B0604020202020204" pitchFamily="34" charset="0"/>
              <a:buChar char="•"/>
              <a:defRPr/>
            </a:lvl4pPr>
            <a:lvl5pPr marL="1103767" indent="-1714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8294559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2">
          <p15:clr>
            <a:srgbClr val="5ACBF0"/>
          </p15:clr>
        </p15:guide>
        <p15:guide id="2" orient="horz" pos="887">
          <p15:clr>
            <a:srgbClr val="5ACBF0"/>
          </p15:clr>
        </p15:guide>
        <p15:guide id="4" orient="horz" pos="1247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65136" y="1517238"/>
            <a:ext cx="11533187" cy="1644594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7073378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47">
          <p15:clr>
            <a:srgbClr val="5ACBF0"/>
          </p15:clr>
        </p15:guide>
        <p15:guide id="3" orient="horz" pos="282">
          <p15:clr>
            <a:srgbClr val="5ACBF0"/>
          </p15:clr>
        </p15:guide>
        <p15:guide id="5" orient="horz" pos="886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1192213"/>
            <a:ext cx="3690937" cy="917575"/>
          </a:xfrm>
        </p:spPr>
        <p:txBody>
          <a:bodyPr lIns="0" tIns="0" rIns="0" bIns="0"/>
          <a:lstStyle>
            <a:lvl1pPr>
              <a:defRPr sz="1800" spc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Contents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354764" y="1192213"/>
            <a:ext cx="3914774" cy="3862387"/>
          </a:xfrm>
        </p:spPr>
        <p:txBody>
          <a:bodyPr wrap="square" lIns="0" tIns="0" rIns="0" bIns="0">
            <a:noAutofit/>
          </a:bodyPr>
          <a:lstStyle>
            <a:lvl1pPr marL="0" indent="0" defTabSz="517525">
              <a:spcAft>
                <a:spcPts val="500"/>
              </a:spcAft>
              <a:buNone/>
              <a:defRPr sz="1800" spc="0" baseline="0">
                <a:solidFill>
                  <a:schemeClr val="tx2"/>
                </a:solidFill>
              </a:defRPr>
            </a:lvl1pPr>
            <a:lvl2pPr marL="228600" indent="0">
              <a:buNone/>
              <a:defRPr sz="1800"/>
            </a:lvl2pPr>
            <a:lvl3pPr marL="457200" indent="0">
              <a:buNone/>
              <a:defRPr sz="1800"/>
            </a:lvl3pPr>
            <a:lvl4pPr marL="685800" indent="0">
              <a:buNone/>
              <a:defRPr sz="1800"/>
            </a:lvl4pPr>
            <a:lvl5pPr marL="914400" indent="0">
              <a:buNone/>
              <a:defRPr sz="1800"/>
            </a:lvl5pPr>
          </a:lstStyle>
          <a:p>
            <a:pPr lvl="0"/>
            <a:r>
              <a:rPr lang="en-US"/>
              <a:t>##	Section Title</a:t>
            </a:r>
          </a:p>
        </p:txBody>
      </p:sp>
    </p:spTree>
    <p:extLst>
      <p:ext uri="{BB962C8B-B14F-4D97-AF65-F5344CB8AC3E}">
        <p14:creationId xmlns:p14="http://schemas.microsoft.com/office/powerpoint/2010/main" val="3167238818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/>
              <a:t>Heading Segoe UI </a:t>
            </a:r>
            <a:r>
              <a:rPr lang="en-US" err="1"/>
              <a:t>Semibold</a:t>
            </a:r>
            <a:r>
              <a:rPr lang="en-US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61079"/>
            <a:ext cx="11533187" cy="615553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 spc="0">
                <a:solidFill>
                  <a:schemeClr val="tx1"/>
                </a:solidFill>
                <a:latin typeface="+mj-lt"/>
              </a:defRPr>
            </a:lvl1pPr>
            <a:lvl2pPr marL="0" indent="0">
              <a:lnSpc>
                <a:spcPts val="2400"/>
              </a:lnSpc>
              <a:buNone/>
              <a:defRPr spc="0"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Large: subhead Segoe UI </a:t>
            </a:r>
            <a:r>
              <a:rPr lang="en-US" err="1"/>
              <a:t>Semibold</a:t>
            </a:r>
            <a:r>
              <a:rPr lang="en-US"/>
              <a:t> 20/24</a:t>
            </a:r>
          </a:p>
          <a:p>
            <a:pPr lvl="1"/>
            <a:r>
              <a:rPr lang="en-US"/>
              <a:t>Large: subhead Segoe UI Regular 20/24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11533187" cy="44460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 b="0" spc="0">
                <a:solidFill>
                  <a:schemeClr val="tx2"/>
                </a:solidFill>
                <a:latin typeface="+mj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 spc="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Medium: paragraph title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  <a:p>
            <a:pPr lvl="1"/>
            <a:r>
              <a:rPr lang="en-US"/>
              <a:t>Body copy Segoe UI Regular 14/18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8" y="4439603"/>
            <a:ext cx="11533187" cy="338554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0"/>
              </a:spcBef>
              <a:buNone/>
              <a:defRPr sz="1000" spc="0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1000" spc="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0" indent="0">
              <a:lnSpc>
                <a:spcPct val="100000"/>
              </a:lnSpc>
              <a:buNone/>
              <a:defRPr/>
            </a:lvl5pPr>
          </a:lstStyle>
          <a:p>
            <a:pPr lvl="4"/>
            <a:r>
              <a:rPr lang="en-US"/>
              <a:t>Small caption: Segoe UI Bold 10/12</a:t>
            </a:r>
          </a:p>
          <a:p>
            <a:pPr lvl="1"/>
            <a:r>
              <a:rPr lang="en-US"/>
              <a:t>Small caption Segoe Regular 10/12</a:t>
            </a:r>
          </a:p>
        </p:txBody>
      </p:sp>
    </p:spTree>
    <p:extLst>
      <p:ext uri="{BB962C8B-B14F-4D97-AF65-F5344CB8AC3E}">
        <p14:creationId xmlns:p14="http://schemas.microsoft.com/office/powerpoint/2010/main" val="822088450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65137" y="567457"/>
            <a:ext cx="11533187" cy="830020"/>
          </a:xfrm>
          <a:prstGeom prst="rect">
            <a:avLst/>
          </a:prstGeom>
        </p:spPr>
        <p:txBody>
          <a:bodyPr vert="horz" wrap="square" lIns="0" tIns="91440" rIns="146304" bIns="91440" rtlCol="0" anchor="t">
            <a:noAutofit/>
          </a:bodyPr>
          <a:lstStyle/>
          <a:p>
            <a:r>
              <a:rPr lang="en-US"/>
              <a:t>Heading Segoe UI </a:t>
            </a:r>
            <a:r>
              <a:rPr lang="en-US" err="1"/>
              <a:t>Semibold</a:t>
            </a:r>
            <a:r>
              <a:rPr lang="en-US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65137" y="1853742"/>
            <a:ext cx="11533187" cy="2369880"/>
          </a:xfrm>
          <a:prstGeom prst="rect">
            <a:avLst/>
          </a:prstGeom>
        </p:spPr>
        <p:txBody>
          <a:bodyPr vert="horz" wrap="square" lIns="0" tIns="91440" rIns="146304" bIns="91440" rtlCol="0">
            <a:spAutoFit/>
          </a:bodyPr>
          <a:lstStyle/>
          <a:p>
            <a:pPr lvl="0"/>
            <a:r>
              <a:rPr lang="en-US"/>
              <a:t>H2 Segoe UI </a:t>
            </a:r>
            <a:r>
              <a:rPr lang="en-US" err="1"/>
              <a:t>Semibold</a:t>
            </a:r>
            <a:r>
              <a:rPr lang="en-US"/>
              <a:t> 20/24</a:t>
            </a:r>
          </a:p>
          <a:p>
            <a:pPr lvl="1"/>
            <a:r>
              <a:rPr lang="en-US"/>
              <a:t>B1 Segoe UI Regular 20/24 </a:t>
            </a:r>
          </a:p>
          <a:p>
            <a:pPr lvl="1"/>
            <a:endParaRPr lang="en-US"/>
          </a:p>
          <a:p>
            <a:pPr lvl="2"/>
            <a:r>
              <a:rPr lang="en-US"/>
              <a:t>H3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  <a:p>
            <a:pPr lvl="3"/>
            <a:r>
              <a:rPr lang="en-US"/>
              <a:t>B2 Segoe UI Regular 14/18</a:t>
            </a:r>
          </a:p>
          <a:p>
            <a:pPr lvl="3"/>
            <a:endParaRPr lang="en-US"/>
          </a:p>
          <a:p>
            <a:pPr lvl="4"/>
            <a:r>
              <a:rPr lang="en-US"/>
              <a:t>H4 Segoe UI Bold 10/12</a:t>
            </a:r>
          </a:p>
          <a:p>
            <a:pPr lvl="6"/>
            <a:r>
              <a:rPr lang="en-US"/>
              <a:t>B3 Segoe UI Regular 10/12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621908" y="2898552"/>
            <a:ext cx="6979503" cy="1188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724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78" r:id="rId1"/>
    <p:sldLayoutId id="2147484553" r:id="rId2"/>
    <p:sldLayoutId id="2147484552" r:id="rId3"/>
    <p:sldLayoutId id="2147484620" r:id="rId4"/>
    <p:sldLayoutId id="2147484583" r:id="rId5"/>
    <p:sldLayoutId id="2147484619" r:id="rId6"/>
    <p:sldLayoutId id="2147484584" r:id="rId7"/>
    <p:sldLayoutId id="2147484556" r:id="rId8"/>
    <p:sldLayoutId id="2147484557" r:id="rId9"/>
    <p:sldLayoutId id="2147484558" r:id="rId10"/>
    <p:sldLayoutId id="2147484559" r:id="rId11"/>
    <p:sldLayoutId id="2147484560" r:id="rId12"/>
    <p:sldLayoutId id="2147484561" r:id="rId13"/>
    <p:sldLayoutId id="2147484562" r:id="rId14"/>
    <p:sldLayoutId id="2147484579" r:id="rId15"/>
    <p:sldLayoutId id="2147484563" r:id="rId16"/>
    <p:sldLayoutId id="2147484618" r:id="rId17"/>
    <p:sldLayoutId id="2147484564" r:id="rId18"/>
    <p:sldLayoutId id="2147484566" r:id="rId19"/>
    <p:sldLayoutId id="2147484567" r:id="rId20"/>
    <p:sldLayoutId id="2147484568" r:id="rId21"/>
    <p:sldLayoutId id="2147484577" r:id="rId22"/>
    <p:sldLayoutId id="2147484570" r:id="rId23"/>
    <p:sldLayoutId id="2147484571" r:id="rId24"/>
    <p:sldLayoutId id="2147484572" r:id="rId25"/>
    <p:sldLayoutId id="2147484576" r:id="rId26"/>
    <p:sldLayoutId id="2147484603" r:id="rId27"/>
    <p:sldLayoutId id="2147484611" r:id="rId28"/>
    <p:sldLayoutId id="2147484612" r:id="rId29"/>
    <p:sldLayoutId id="2147484613" r:id="rId30"/>
    <p:sldLayoutId id="2147484623" r:id="rId31"/>
    <p:sldLayoutId id="2147484625" r:id="rId32"/>
    <p:sldLayoutId id="2147484626" r:id="rId33"/>
    <p:sldLayoutId id="2147484630" r:id="rId34"/>
    <p:sldLayoutId id="2147484631" r:id="rId35"/>
    <p:sldLayoutId id="2147484632" r:id="rId36"/>
  </p:sldLayoutIdLst>
  <p:transition>
    <p:fade/>
  </p:transition>
  <p:hf sldNum="0" hd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28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400" kern="1200" spc="-50" baseline="0">
          <a:solidFill>
            <a:schemeClr val="tx1"/>
          </a:solidFill>
          <a:latin typeface="+mj-lt"/>
          <a:ea typeface="+mn-ea"/>
          <a:cs typeface="+mn-cs"/>
        </a:defRPr>
      </a:lvl1pPr>
      <a:lvl2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800" kern="1200" spc="0" baseline="0">
          <a:solidFill>
            <a:schemeClr val="tx2"/>
          </a:solidFill>
          <a:latin typeface="+mj-lt"/>
          <a:ea typeface="+mn-ea"/>
          <a:cs typeface="+mn-cs"/>
        </a:defRPr>
      </a:lvl3pPr>
      <a:lvl4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8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200" b="1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331854" indent="0" algn="l" defTabSz="932742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32742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 typeface="Arial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1" pos="1349" userDrawn="1">
          <p15:clr>
            <a:srgbClr val="C35EA4"/>
          </p15:clr>
        </p15:guide>
        <p15:guide id="32" pos="1528" userDrawn="1">
          <p15:clr>
            <a:srgbClr val="C35EA4"/>
          </p15:clr>
        </p15:guide>
        <p15:guide id="33" pos="2621" userDrawn="1">
          <p15:clr>
            <a:srgbClr val="C35EA4"/>
          </p15:clr>
        </p15:guide>
        <p15:guide id="34" pos="2765" userDrawn="1">
          <p15:clr>
            <a:srgbClr val="C35EA4"/>
          </p15:clr>
        </p15:guide>
        <p15:guide id="35" pos="3854" userDrawn="1">
          <p15:clr>
            <a:srgbClr val="C35EA4"/>
          </p15:clr>
        </p15:guide>
        <p15:guide id="36" pos="4003" userDrawn="1">
          <p15:clr>
            <a:srgbClr val="C35EA4"/>
          </p15:clr>
        </p15:guide>
        <p15:guide id="37" pos="5083" userDrawn="1">
          <p15:clr>
            <a:srgbClr val="C35EA4"/>
          </p15:clr>
        </p15:guide>
        <p15:guide id="38" pos="5230" userDrawn="1">
          <p15:clr>
            <a:srgbClr val="C35EA4"/>
          </p15:clr>
        </p15:guide>
        <p15:guide id="39" pos="6323" userDrawn="1">
          <p15:clr>
            <a:srgbClr val="C35EA4"/>
          </p15:clr>
        </p15:guide>
        <p15:guide id="40" pos="6469" userDrawn="1">
          <p15:clr>
            <a:srgbClr val="C35EA4"/>
          </p15:clr>
        </p15:guide>
        <p15:guide id="41" pos="293" userDrawn="1">
          <p15:clr>
            <a:srgbClr val="F26B43"/>
          </p15:clr>
        </p15:guide>
        <p15:guide id="42" pos="7565" userDrawn="1">
          <p15:clr>
            <a:srgbClr val="F26B43"/>
          </p15:clr>
        </p15:guide>
        <p15:guide id="43" orient="horz" pos="751" userDrawn="1">
          <p15:clr>
            <a:srgbClr val="5ACBF0"/>
          </p15:clr>
        </p15:guide>
        <p15:guide id="44" orient="horz" pos="1387" userDrawn="1">
          <p15:clr>
            <a:srgbClr val="5ACBF0"/>
          </p15:clr>
        </p15:guide>
        <p15:guide id="45" orient="horz" pos="605" userDrawn="1">
          <p15:clr>
            <a:srgbClr val="5ACBF0"/>
          </p15:clr>
        </p15:guide>
        <p15:guide id="46" orient="horz" pos="1514" userDrawn="1">
          <p15:clr>
            <a:srgbClr val="5ACBF0"/>
          </p15:clr>
        </p15:guide>
        <p15:guide id="47" orient="horz" pos="2130" userDrawn="1">
          <p15:clr>
            <a:srgbClr val="5ACBF0"/>
          </p15:clr>
        </p15:guide>
        <p15:guide id="48" orient="horz" pos="2299" userDrawn="1">
          <p15:clr>
            <a:srgbClr val="5ACBF0"/>
          </p15:clr>
        </p15:guide>
        <p15:guide id="49" orient="horz" pos="283" userDrawn="1">
          <p15:clr>
            <a:srgbClr val="F26B43"/>
          </p15:clr>
        </p15:guide>
        <p15:guide id="50" orient="horz" pos="4120" userDrawn="1">
          <p15:clr>
            <a:srgbClr val="F26B43"/>
          </p15:clr>
        </p15:guide>
        <p15:guide id="51" orient="horz" pos="2891" userDrawn="1">
          <p15:clr>
            <a:srgbClr val="5ACBF0"/>
          </p15:clr>
        </p15:guide>
        <p15:guide id="52" orient="horz" pos="3019" userDrawn="1">
          <p15:clr>
            <a:srgbClr val="5ACBF0"/>
          </p15:clr>
        </p15:guide>
        <p15:guide id="53" orient="horz" pos="3643" userDrawn="1">
          <p15:clr>
            <a:srgbClr val="5ACBF0"/>
          </p15:clr>
        </p15:guide>
        <p15:guide id="54" orient="horz" pos="3763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2.png"/><Relationship Id="rId18" Type="http://schemas.openxmlformats.org/officeDocument/2006/relationships/image" Target="../media/image47.png"/><Relationship Id="rId26" Type="http://schemas.openxmlformats.org/officeDocument/2006/relationships/image" Target="../media/image55.png"/><Relationship Id="rId39" Type="http://schemas.openxmlformats.org/officeDocument/2006/relationships/image" Target="../media/image68.png"/><Relationship Id="rId21" Type="http://schemas.openxmlformats.org/officeDocument/2006/relationships/image" Target="../media/image50.png"/><Relationship Id="rId34" Type="http://schemas.openxmlformats.org/officeDocument/2006/relationships/image" Target="../media/image63.png"/><Relationship Id="rId42" Type="http://schemas.openxmlformats.org/officeDocument/2006/relationships/image" Target="../media/image71.png"/><Relationship Id="rId47" Type="http://schemas.openxmlformats.org/officeDocument/2006/relationships/image" Target="../media/image76.png"/><Relationship Id="rId50" Type="http://schemas.openxmlformats.org/officeDocument/2006/relationships/image" Target="../media/image79.png"/><Relationship Id="rId55" Type="http://schemas.openxmlformats.org/officeDocument/2006/relationships/image" Target="../media/image84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6" Type="http://schemas.openxmlformats.org/officeDocument/2006/relationships/image" Target="../media/image45.png"/><Relationship Id="rId29" Type="http://schemas.openxmlformats.org/officeDocument/2006/relationships/image" Target="../media/image58.png"/><Relationship Id="rId11" Type="http://schemas.openxmlformats.org/officeDocument/2006/relationships/image" Target="../media/image40.png"/><Relationship Id="rId24" Type="http://schemas.openxmlformats.org/officeDocument/2006/relationships/image" Target="../media/image53.png"/><Relationship Id="rId32" Type="http://schemas.openxmlformats.org/officeDocument/2006/relationships/image" Target="../media/image61.png"/><Relationship Id="rId37" Type="http://schemas.openxmlformats.org/officeDocument/2006/relationships/image" Target="../media/image66.png"/><Relationship Id="rId40" Type="http://schemas.openxmlformats.org/officeDocument/2006/relationships/image" Target="../media/image69.png"/><Relationship Id="rId45" Type="http://schemas.openxmlformats.org/officeDocument/2006/relationships/image" Target="../media/image74.png"/><Relationship Id="rId53" Type="http://schemas.openxmlformats.org/officeDocument/2006/relationships/image" Target="../media/image82.png"/><Relationship Id="rId58" Type="http://schemas.openxmlformats.org/officeDocument/2006/relationships/image" Target="../media/image87.png"/><Relationship Id="rId5" Type="http://schemas.openxmlformats.org/officeDocument/2006/relationships/image" Target="../media/image34.png"/><Relationship Id="rId19" Type="http://schemas.openxmlformats.org/officeDocument/2006/relationships/image" Target="../media/image48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Relationship Id="rId14" Type="http://schemas.openxmlformats.org/officeDocument/2006/relationships/image" Target="../media/image43.png"/><Relationship Id="rId22" Type="http://schemas.openxmlformats.org/officeDocument/2006/relationships/image" Target="../media/image51.png"/><Relationship Id="rId27" Type="http://schemas.openxmlformats.org/officeDocument/2006/relationships/image" Target="../media/image56.png"/><Relationship Id="rId30" Type="http://schemas.openxmlformats.org/officeDocument/2006/relationships/image" Target="../media/image59.png"/><Relationship Id="rId35" Type="http://schemas.openxmlformats.org/officeDocument/2006/relationships/image" Target="../media/image64.png"/><Relationship Id="rId43" Type="http://schemas.openxmlformats.org/officeDocument/2006/relationships/image" Target="../media/image72.png"/><Relationship Id="rId48" Type="http://schemas.openxmlformats.org/officeDocument/2006/relationships/image" Target="../media/image77.png"/><Relationship Id="rId56" Type="http://schemas.openxmlformats.org/officeDocument/2006/relationships/image" Target="../media/image85.png"/><Relationship Id="rId8" Type="http://schemas.openxmlformats.org/officeDocument/2006/relationships/image" Target="../media/image37.png"/><Relationship Id="rId51" Type="http://schemas.openxmlformats.org/officeDocument/2006/relationships/image" Target="../media/image80.png"/><Relationship Id="rId3" Type="http://schemas.openxmlformats.org/officeDocument/2006/relationships/image" Target="../media/image32.png"/><Relationship Id="rId12" Type="http://schemas.openxmlformats.org/officeDocument/2006/relationships/image" Target="../media/image41.png"/><Relationship Id="rId17" Type="http://schemas.openxmlformats.org/officeDocument/2006/relationships/image" Target="../media/image46.png"/><Relationship Id="rId25" Type="http://schemas.openxmlformats.org/officeDocument/2006/relationships/image" Target="../media/image54.png"/><Relationship Id="rId33" Type="http://schemas.openxmlformats.org/officeDocument/2006/relationships/image" Target="../media/image62.png"/><Relationship Id="rId38" Type="http://schemas.openxmlformats.org/officeDocument/2006/relationships/image" Target="../media/image67.png"/><Relationship Id="rId46" Type="http://schemas.openxmlformats.org/officeDocument/2006/relationships/image" Target="../media/image75.png"/><Relationship Id="rId59" Type="http://schemas.openxmlformats.org/officeDocument/2006/relationships/image" Target="../media/image88.png"/><Relationship Id="rId20" Type="http://schemas.openxmlformats.org/officeDocument/2006/relationships/image" Target="../media/image49.png"/><Relationship Id="rId41" Type="http://schemas.openxmlformats.org/officeDocument/2006/relationships/image" Target="../media/image70.png"/><Relationship Id="rId54" Type="http://schemas.openxmlformats.org/officeDocument/2006/relationships/image" Target="../media/image8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5.png"/><Relationship Id="rId15" Type="http://schemas.openxmlformats.org/officeDocument/2006/relationships/image" Target="../media/image44.png"/><Relationship Id="rId23" Type="http://schemas.openxmlformats.org/officeDocument/2006/relationships/image" Target="../media/image52.png"/><Relationship Id="rId28" Type="http://schemas.openxmlformats.org/officeDocument/2006/relationships/image" Target="../media/image57.png"/><Relationship Id="rId36" Type="http://schemas.openxmlformats.org/officeDocument/2006/relationships/image" Target="../media/image65.png"/><Relationship Id="rId49" Type="http://schemas.openxmlformats.org/officeDocument/2006/relationships/image" Target="../media/image78.png"/><Relationship Id="rId57" Type="http://schemas.openxmlformats.org/officeDocument/2006/relationships/image" Target="../media/image86.png"/><Relationship Id="rId10" Type="http://schemas.openxmlformats.org/officeDocument/2006/relationships/image" Target="../media/image39.png"/><Relationship Id="rId31" Type="http://schemas.openxmlformats.org/officeDocument/2006/relationships/image" Target="../media/image60.png"/><Relationship Id="rId44" Type="http://schemas.openxmlformats.org/officeDocument/2006/relationships/image" Target="../media/image73.png"/><Relationship Id="rId52" Type="http://schemas.openxmlformats.org/officeDocument/2006/relationships/image" Target="../media/image8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es.wikipedia.org/wiki/Servicios_Web" TargetMode="External"/><Relationship Id="rId2" Type="http://schemas.openxmlformats.org/officeDocument/2006/relationships/hyperlink" Target="http://es.wikipedia.org/wiki/XML" TargetMode="Externa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es.wikipedia.org/wiki/SOAP" TargetMode="External"/><Relationship Id="rId2" Type="http://schemas.openxmlformats.org/officeDocument/2006/relationships/hyperlink" Target="http://es.wikipedia.org/wiki/Internet" TargetMode="External"/><Relationship Id="rId1" Type="http://schemas.openxmlformats.org/officeDocument/2006/relationships/slideLayout" Target="../slideLayouts/slideLayout5.xml"/><Relationship Id="rId4" Type="http://schemas.openxmlformats.org/officeDocument/2006/relationships/hyperlink" Target="http://es.wikipedia.org/wiki/WSDL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2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7" Type="http://schemas.openxmlformats.org/officeDocument/2006/relationships/image" Target="../media/image97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jpeg"/><Relationship Id="rId1" Type="http://schemas.openxmlformats.org/officeDocument/2006/relationships/slideLayout" Target="../slideLayouts/slideLayout2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gif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414A918-D5D9-4D88-B010-04B646B01C8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715" y="3824281"/>
            <a:ext cx="5487748" cy="1661993"/>
          </a:xfrm>
        </p:spPr>
        <p:txBody>
          <a:bodyPr vert="horz" wrap="square" lIns="0" tIns="91440" rIns="146304" bIns="91440" rtlCol="0" anchor="t">
            <a:spAutoFit/>
          </a:bodyPr>
          <a:lstStyle/>
          <a:p>
            <a:pPr marL="38100"/>
            <a:r>
              <a:rPr lang="en-US" sz="2400" b="1" dirty="0"/>
              <a:t>Ing. Keneth Murillo</a:t>
            </a:r>
          </a:p>
          <a:p>
            <a:pPr marL="38100" indent="0" algn="r">
              <a:buNone/>
            </a:pPr>
            <a:endParaRPr lang="es-US" sz="2400" dirty="0"/>
          </a:p>
          <a:p>
            <a:pPr marL="38100" indent="0" algn="r">
              <a:buNone/>
            </a:pPr>
            <a:r>
              <a:rPr lang="es-US" sz="2400" dirty="0"/>
              <a:t>AI &amp; Cloud &amp; DevOps </a:t>
            </a:r>
            <a:r>
              <a:rPr lang="en-US" sz="2400" dirty="0"/>
              <a:t>Architect</a:t>
            </a:r>
          </a:p>
          <a:p>
            <a:pPr marL="38100" indent="0" algn="r">
              <a:buNone/>
            </a:pPr>
            <a:r>
              <a:rPr lang="en-US" sz="2400" dirty="0"/>
              <a:t>MCT | Scrum Master Certified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4F7BEDB-A91D-4815-8C97-8D89C0FC4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sz="3600" dirty="0">
                <a:latin typeface="Montserrat" panose="00000500000000000000" pitchFamily="2" charset="0"/>
              </a:rPr>
              <a:t>Arquitectura Orientada a Servicios</a:t>
            </a:r>
            <a:endParaRPr lang="en-US" sz="3600" dirty="0"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9298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67672" y="767619"/>
            <a:ext cx="8096162" cy="954222"/>
          </a:xfrm>
          <a:prstGeom prst="rect">
            <a:avLst/>
          </a:prstGeom>
        </p:spPr>
        <p:txBody>
          <a:bodyPr vert="horz" wrap="square" lIns="0" tIns="12306" rIns="0" bIns="0" rtlCol="0">
            <a:spAutoFit/>
          </a:bodyPr>
          <a:lstStyle/>
          <a:p>
            <a:pPr marL="12953" marR="5181" indent="-647" algn="just">
              <a:spcBef>
                <a:spcPts val="97"/>
              </a:spcBef>
            </a:pPr>
            <a:r>
              <a:rPr sz="2040" i="1" spc="-5" dirty="0">
                <a:latin typeface="Trebuchet MS"/>
                <a:cs typeface="Trebuchet MS"/>
              </a:rPr>
              <a:t>Las</a:t>
            </a:r>
            <a:r>
              <a:rPr sz="2040" i="1" dirty="0">
                <a:latin typeface="Trebuchet MS"/>
                <a:cs typeface="Trebuchet MS"/>
              </a:rPr>
              <a:t> </a:t>
            </a:r>
            <a:r>
              <a:rPr sz="2040" i="1" spc="-5" dirty="0">
                <a:latin typeface="Trebuchet MS"/>
                <a:cs typeface="Trebuchet MS"/>
              </a:rPr>
              <a:t>soluciones</a:t>
            </a:r>
            <a:r>
              <a:rPr sz="2040" i="1" dirty="0">
                <a:latin typeface="Trebuchet MS"/>
                <a:cs typeface="Trebuchet MS"/>
              </a:rPr>
              <a:t> </a:t>
            </a:r>
            <a:r>
              <a:rPr sz="2040" i="1" spc="-5" dirty="0">
                <a:latin typeface="Trebuchet MS"/>
                <a:cs typeface="Trebuchet MS"/>
              </a:rPr>
              <a:t>se</a:t>
            </a:r>
            <a:r>
              <a:rPr sz="2040" i="1" dirty="0">
                <a:latin typeface="Trebuchet MS"/>
                <a:cs typeface="Trebuchet MS"/>
              </a:rPr>
              <a:t> </a:t>
            </a:r>
            <a:r>
              <a:rPr sz="2040" i="1" spc="-5" dirty="0">
                <a:latin typeface="Trebuchet MS"/>
                <a:cs typeface="Trebuchet MS"/>
              </a:rPr>
              <a:t>construyen</a:t>
            </a:r>
            <a:r>
              <a:rPr sz="2040" i="1" dirty="0">
                <a:latin typeface="Trebuchet MS"/>
                <a:cs typeface="Trebuchet MS"/>
              </a:rPr>
              <a:t> </a:t>
            </a:r>
            <a:r>
              <a:rPr sz="2040" i="1" spc="-5" dirty="0">
                <a:latin typeface="Trebuchet MS"/>
                <a:cs typeface="Trebuchet MS"/>
              </a:rPr>
              <a:t>sobre</a:t>
            </a:r>
            <a:r>
              <a:rPr sz="2040" i="1" dirty="0">
                <a:latin typeface="Trebuchet MS"/>
                <a:cs typeface="Trebuchet MS"/>
              </a:rPr>
              <a:t> </a:t>
            </a:r>
            <a:r>
              <a:rPr sz="2040" i="1" spc="-5" dirty="0">
                <a:latin typeface="Trebuchet MS"/>
                <a:cs typeface="Trebuchet MS"/>
              </a:rPr>
              <a:t>un</a:t>
            </a:r>
            <a:r>
              <a:rPr sz="2040" i="1" dirty="0">
                <a:latin typeface="Trebuchet MS"/>
                <a:cs typeface="Trebuchet MS"/>
              </a:rPr>
              <a:t> </a:t>
            </a:r>
            <a:r>
              <a:rPr sz="2040" i="1" spc="-5" dirty="0">
                <a:latin typeface="Trebuchet MS"/>
                <a:cs typeface="Trebuchet MS"/>
              </a:rPr>
              <a:t>conjunto</a:t>
            </a:r>
            <a:r>
              <a:rPr sz="2040" i="1" dirty="0">
                <a:latin typeface="Trebuchet MS"/>
                <a:cs typeface="Trebuchet MS"/>
              </a:rPr>
              <a:t> </a:t>
            </a:r>
            <a:r>
              <a:rPr sz="2040" i="1" spc="-5" dirty="0">
                <a:latin typeface="Trebuchet MS"/>
                <a:cs typeface="Trebuchet MS"/>
              </a:rPr>
              <a:t>de</a:t>
            </a:r>
            <a:r>
              <a:rPr sz="2040" i="1" dirty="0">
                <a:latin typeface="Trebuchet MS"/>
                <a:cs typeface="Trebuchet MS"/>
              </a:rPr>
              <a:t> </a:t>
            </a:r>
            <a:r>
              <a:rPr sz="2040" i="1" spc="-5" dirty="0">
                <a:latin typeface="Trebuchet MS"/>
                <a:cs typeface="Trebuchet MS"/>
              </a:rPr>
              <a:t>servicios</a:t>
            </a:r>
            <a:r>
              <a:rPr sz="2040" i="1" dirty="0">
                <a:latin typeface="Trebuchet MS"/>
                <a:cs typeface="Trebuchet MS"/>
              </a:rPr>
              <a:t> de </a:t>
            </a:r>
            <a:r>
              <a:rPr sz="2040" i="1" spc="5" dirty="0">
                <a:latin typeface="Trebuchet MS"/>
                <a:cs typeface="Trebuchet MS"/>
              </a:rPr>
              <a:t> </a:t>
            </a:r>
            <a:r>
              <a:rPr sz="2040" i="1" spc="-5" dirty="0">
                <a:latin typeface="Trebuchet MS"/>
                <a:cs typeface="Trebuchet MS"/>
              </a:rPr>
              <a:t>negocios expuestos por el Enterprise Service Bus y soportados por el </a:t>
            </a:r>
            <a:r>
              <a:rPr sz="2040" i="1" dirty="0">
                <a:latin typeface="Trebuchet MS"/>
                <a:cs typeface="Trebuchet MS"/>
              </a:rPr>
              <a:t> </a:t>
            </a:r>
            <a:r>
              <a:rPr sz="2040" i="1" spc="-5" dirty="0">
                <a:latin typeface="Trebuchet MS"/>
                <a:cs typeface="Trebuchet MS"/>
              </a:rPr>
              <a:t>marco</a:t>
            </a:r>
            <a:r>
              <a:rPr sz="2040" i="1" spc="11" dirty="0">
                <a:latin typeface="Trebuchet MS"/>
                <a:cs typeface="Trebuchet MS"/>
              </a:rPr>
              <a:t> </a:t>
            </a:r>
            <a:r>
              <a:rPr sz="2040" i="1" spc="-5" dirty="0">
                <a:latin typeface="Trebuchet MS"/>
                <a:cs typeface="Trebuchet MS"/>
              </a:rPr>
              <a:t>de ejecución</a:t>
            </a:r>
            <a:r>
              <a:rPr sz="2040" i="1" spc="20" dirty="0">
                <a:latin typeface="Trebuchet MS"/>
                <a:cs typeface="Trebuchet MS"/>
              </a:rPr>
              <a:t> </a:t>
            </a:r>
            <a:r>
              <a:rPr sz="2040" i="1" spc="-5" dirty="0">
                <a:latin typeface="Trebuchet MS"/>
                <a:cs typeface="Trebuchet MS"/>
              </a:rPr>
              <a:t>(capa</a:t>
            </a:r>
            <a:r>
              <a:rPr sz="2040" i="1" spc="11" dirty="0">
                <a:latin typeface="Trebuchet MS"/>
                <a:cs typeface="Trebuchet MS"/>
              </a:rPr>
              <a:t> </a:t>
            </a:r>
            <a:r>
              <a:rPr sz="2040" i="1" spc="-5" dirty="0">
                <a:latin typeface="Trebuchet MS"/>
                <a:cs typeface="Trebuchet MS"/>
              </a:rPr>
              <a:t>utilitaria de SOA)</a:t>
            </a:r>
            <a:r>
              <a:rPr sz="2040" i="1" spc="11" dirty="0">
                <a:latin typeface="Trebuchet MS"/>
                <a:cs typeface="Trebuchet MS"/>
              </a:rPr>
              <a:t> </a:t>
            </a:r>
            <a:r>
              <a:rPr sz="2040" i="1" spc="-5" dirty="0">
                <a:latin typeface="Trebuchet MS"/>
                <a:cs typeface="Trebuchet MS"/>
              </a:rPr>
              <a:t>y</a:t>
            </a:r>
            <a:r>
              <a:rPr sz="2040" i="1" dirty="0">
                <a:latin typeface="Trebuchet MS"/>
                <a:cs typeface="Trebuchet MS"/>
              </a:rPr>
              <a:t> </a:t>
            </a:r>
            <a:r>
              <a:rPr sz="2040" i="1" spc="-5" dirty="0">
                <a:latin typeface="Trebuchet MS"/>
                <a:cs typeface="Trebuchet MS"/>
              </a:rPr>
              <a:t>las</a:t>
            </a:r>
            <a:r>
              <a:rPr sz="2040" i="1" dirty="0">
                <a:latin typeface="Trebuchet MS"/>
                <a:cs typeface="Trebuchet MS"/>
              </a:rPr>
              <a:t> </a:t>
            </a:r>
            <a:r>
              <a:rPr sz="2040" i="1" spc="-5" dirty="0">
                <a:latin typeface="Trebuchet MS"/>
                <a:cs typeface="Trebuchet MS"/>
              </a:rPr>
              <a:t>aplicaciones</a:t>
            </a:r>
            <a:endParaRPr sz="2040" dirty="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443783" y="6077280"/>
            <a:ext cx="1492165" cy="754586"/>
          </a:xfrm>
          <a:prstGeom prst="rect">
            <a:avLst/>
          </a:prstGeom>
        </p:spPr>
        <p:txBody>
          <a:bodyPr vert="horz" wrap="square" lIns="0" tIns="56344" rIns="0" bIns="0" rtlCol="0">
            <a:spAutoFit/>
          </a:bodyPr>
          <a:lstStyle/>
          <a:p>
            <a:pPr marL="303749">
              <a:spcBef>
                <a:spcPts val="443"/>
              </a:spcBef>
            </a:pPr>
            <a:r>
              <a:rPr sz="1428" b="1" spc="-5" dirty="0"/>
              <a:t>(</a:t>
            </a:r>
            <a:r>
              <a:rPr sz="1428" b="1" spc="-11" dirty="0"/>
              <a:t>d</a:t>
            </a:r>
            <a:r>
              <a:rPr sz="1428" b="1" spc="-5" dirty="0"/>
              <a:t>is</a:t>
            </a:r>
            <a:r>
              <a:rPr sz="1428" b="1" spc="-11" dirty="0"/>
              <a:t>pos</a:t>
            </a:r>
            <a:r>
              <a:rPr sz="1428" b="1" spc="-5" dirty="0"/>
              <a:t>i</a:t>
            </a:r>
            <a:r>
              <a:rPr sz="1428" b="1" spc="-11" dirty="0"/>
              <a:t>tivos)</a:t>
            </a:r>
            <a:endParaRPr sz="1428"/>
          </a:p>
          <a:p>
            <a:pPr marL="303749" marR="263595" indent="-291444">
              <a:spcBef>
                <a:spcPts val="341"/>
              </a:spcBef>
              <a:tabLst>
                <a:tab pos="303749" algn="l"/>
              </a:tabLst>
            </a:pPr>
            <a:r>
              <a:rPr sz="1428" spc="-5" dirty="0"/>
              <a:t>–	</a:t>
            </a:r>
            <a:r>
              <a:rPr sz="1428" b="1" spc="-5" dirty="0"/>
              <a:t>Cambios </a:t>
            </a:r>
            <a:r>
              <a:rPr sz="1428" b="1" dirty="0"/>
              <a:t> </a:t>
            </a:r>
            <a:r>
              <a:rPr sz="1428" b="1" spc="-5" dirty="0"/>
              <a:t>frec</a:t>
            </a:r>
            <a:r>
              <a:rPr sz="1428" b="1" spc="-11" dirty="0"/>
              <a:t>u</a:t>
            </a:r>
            <a:r>
              <a:rPr sz="1428" b="1" spc="-5" dirty="0"/>
              <a:t>e</a:t>
            </a:r>
            <a:r>
              <a:rPr sz="1428" b="1" spc="-11" dirty="0"/>
              <a:t>nte</a:t>
            </a:r>
            <a:r>
              <a:rPr sz="1428" b="1" spc="-5" dirty="0"/>
              <a:t>s</a:t>
            </a:r>
            <a:endParaRPr sz="1428"/>
          </a:p>
        </p:txBody>
      </p:sp>
      <p:sp>
        <p:nvSpPr>
          <p:cNvPr id="4" name="object 4"/>
          <p:cNvSpPr txBox="1"/>
          <p:nvPr/>
        </p:nvSpPr>
        <p:spPr>
          <a:xfrm>
            <a:off x="2422055" y="1989751"/>
            <a:ext cx="7348785" cy="232166"/>
          </a:xfrm>
          <a:prstGeom prst="rect">
            <a:avLst/>
          </a:prstGeom>
        </p:spPr>
        <p:txBody>
          <a:bodyPr vert="horz" wrap="square" lIns="0" tIns="12306" rIns="0" bIns="0" rtlCol="0">
            <a:spAutoFit/>
          </a:bodyPr>
          <a:lstStyle/>
          <a:p>
            <a:pPr marL="12953">
              <a:spcBef>
                <a:spcPts val="97"/>
              </a:spcBef>
              <a:tabLst>
                <a:tab pos="2700711" algn="l"/>
                <a:tab pos="5696750" algn="l"/>
              </a:tabLst>
            </a:pPr>
            <a:r>
              <a:rPr sz="1428" b="1" spc="-5" dirty="0"/>
              <a:t>Capa</a:t>
            </a:r>
            <a:r>
              <a:rPr sz="1428" b="1" spc="-11" dirty="0"/>
              <a:t> </a:t>
            </a:r>
            <a:r>
              <a:rPr sz="1428" b="1" spc="-5" dirty="0"/>
              <a:t>de</a:t>
            </a:r>
            <a:r>
              <a:rPr sz="1428" b="1" dirty="0"/>
              <a:t> </a:t>
            </a:r>
            <a:r>
              <a:rPr sz="1428" b="1" spc="-5" dirty="0"/>
              <a:t>presentación	</a:t>
            </a:r>
            <a:r>
              <a:rPr sz="2142" b="1" spc="-7" baseline="1984" dirty="0"/>
              <a:t>Capa del negocio</a:t>
            </a:r>
            <a:r>
              <a:rPr sz="2142" b="1" spc="-15" baseline="1984" dirty="0"/>
              <a:t> </a:t>
            </a:r>
            <a:r>
              <a:rPr sz="2142" b="1" spc="-7" baseline="1984" dirty="0"/>
              <a:t>/</a:t>
            </a:r>
            <a:r>
              <a:rPr sz="2142" b="1" spc="7" baseline="1984" dirty="0"/>
              <a:t> </a:t>
            </a:r>
            <a:r>
              <a:rPr sz="2142" b="1" spc="-7" baseline="1984" dirty="0"/>
              <a:t>utilitario	</a:t>
            </a:r>
            <a:r>
              <a:rPr sz="2142" b="1" spc="-7" baseline="3968" dirty="0"/>
              <a:t>Capa</a:t>
            </a:r>
            <a:r>
              <a:rPr sz="2142" b="1" spc="-61" baseline="3968" dirty="0"/>
              <a:t> </a:t>
            </a:r>
            <a:r>
              <a:rPr sz="2142" b="1" spc="-7" baseline="3968" dirty="0"/>
              <a:t>de</a:t>
            </a:r>
            <a:r>
              <a:rPr sz="2142" b="1" spc="-53" baseline="3968" dirty="0"/>
              <a:t> </a:t>
            </a:r>
            <a:r>
              <a:rPr sz="2142" b="1" spc="-7" baseline="3968" dirty="0"/>
              <a:t>aplicación</a:t>
            </a:r>
            <a:endParaRPr sz="2142" baseline="3968"/>
          </a:p>
        </p:txBody>
      </p:sp>
      <p:grpSp>
        <p:nvGrpSpPr>
          <p:cNvPr id="5" name="object 5"/>
          <p:cNvGrpSpPr/>
          <p:nvPr/>
        </p:nvGrpSpPr>
        <p:grpSpPr>
          <a:xfrm>
            <a:off x="3117655" y="2333127"/>
            <a:ext cx="1246062" cy="3312038"/>
            <a:chOff x="1531937" y="2287587"/>
            <a:chExt cx="1221740" cy="324739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92579" y="2347721"/>
              <a:ext cx="1160525" cy="3186683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531937" y="2287587"/>
              <a:ext cx="1130300" cy="3155950"/>
            </a:xfrm>
            <a:custGeom>
              <a:avLst/>
              <a:gdLst/>
              <a:ahLst/>
              <a:cxnLst/>
              <a:rect l="l" t="t" r="r" b="b"/>
              <a:pathLst>
                <a:path w="1130300" h="3155950">
                  <a:moveTo>
                    <a:pt x="1130300" y="0"/>
                  </a:moveTo>
                  <a:lnTo>
                    <a:pt x="0" y="0"/>
                  </a:lnTo>
                  <a:lnTo>
                    <a:pt x="0" y="3155950"/>
                  </a:lnTo>
                  <a:lnTo>
                    <a:pt x="1130300" y="3155950"/>
                  </a:lnTo>
                  <a:lnTo>
                    <a:pt x="1130300" y="0"/>
                  </a:lnTo>
                  <a:close/>
                </a:path>
              </a:pathLst>
            </a:custGeom>
            <a:solidFill>
              <a:srgbClr val="CCFFFF"/>
            </a:solidFill>
          </p:spPr>
          <p:txBody>
            <a:bodyPr wrap="square" lIns="0" tIns="0" rIns="0" bIns="0" rtlCol="0"/>
            <a:lstStyle/>
            <a:p>
              <a:endParaRPr sz="1428"/>
            </a:p>
          </p:txBody>
        </p:sp>
        <p:sp>
          <p:nvSpPr>
            <p:cNvPr id="8" name="object 8"/>
            <p:cNvSpPr/>
            <p:nvPr/>
          </p:nvSpPr>
          <p:spPr>
            <a:xfrm>
              <a:off x="1852006" y="2523939"/>
              <a:ext cx="394335" cy="122555"/>
            </a:xfrm>
            <a:custGeom>
              <a:avLst/>
              <a:gdLst/>
              <a:ahLst/>
              <a:cxnLst/>
              <a:rect l="l" t="t" r="r" b="b"/>
              <a:pathLst>
                <a:path w="394335" h="122555">
                  <a:moveTo>
                    <a:pt x="394068" y="122080"/>
                  </a:moveTo>
                  <a:lnTo>
                    <a:pt x="0" y="122080"/>
                  </a:lnTo>
                  <a:lnTo>
                    <a:pt x="0" y="0"/>
                  </a:lnTo>
                  <a:lnTo>
                    <a:pt x="394068" y="0"/>
                  </a:lnTo>
                  <a:lnTo>
                    <a:pt x="394068" y="122080"/>
                  </a:lnTo>
                  <a:close/>
                </a:path>
              </a:pathLst>
            </a:custGeom>
            <a:solidFill>
              <a:srgbClr val="CECECE"/>
            </a:solidFill>
          </p:spPr>
          <p:txBody>
            <a:bodyPr wrap="square" lIns="0" tIns="0" rIns="0" bIns="0" rtlCol="0"/>
            <a:lstStyle/>
            <a:p>
              <a:endParaRPr sz="1428"/>
            </a:p>
          </p:txBody>
        </p:sp>
        <p:sp>
          <p:nvSpPr>
            <p:cNvPr id="9" name="object 9"/>
            <p:cNvSpPr/>
            <p:nvPr/>
          </p:nvSpPr>
          <p:spPr>
            <a:xfrm>
              <a:off x="1851996" y="2523939"/>
              <a:ext cx="394335" cy="122555"/>
            </a:xfrm>
            <a:custGeom>
              <a:avLst/>
              <a:gdLst/>
              <a:ahLst/>
              <a:cxnLst/>
              <a:rect l="l" t="t" r="r" b="b"/>
              <a:pathLst>
                <a:path w="394335" h="122555">
                  <a:moveTo>
                    <a:pt x="0" y="122080"/>
                  </a:moveTo>
                  <a:lnTo>
                    <a:pt x="394068" y="122080"/>
                  </a:lnTo>
                  <a:lnTo>
                    <a:pt x="394068" y="0"/>
                  </a:lnTo>
                  <a:lnTo>
                    <a:pt x="0" y="0"/>
                  </a:lnTo>
                  <a:lnTo>
                    <a:pt x="0" y="122080"/>
                  </a:lnTo>
                  <a:close/>
                </a:path>
              </a:pathLst>
            </a:custGeom>
            <a:ln w="531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428"/>
            </a:p>
          </p:txBody>
        </p:sp>
        <p:sp>
          <p:nvSpPr>
            <p:cNvPr id="10" name="object 10"/>
            <p:cNvSpPr/>
            <p:nvPr/>
          </p:nvSpPr>
          <p:spPr>
            <a:xfrm>
              <a:off x="1842150" y="2475104"/>
              <a:ext cx="414020" cy="48895"/>
            </a:xfrm>
            <a:custGeom>
              <a:avLst/>
              <a:gdLst/>
              <a:ahLst/>
              <a:cxnLst/>
              <a:rect l="l" t="t" r="r" b="b"/>
              <a:pathLst>
                <a:path w="414019" h="48894">
                  <a:moveTo>
                    <a:pt x="413762" y="48832"/>
                  </a:moveTo>
                  <a:lnTo>
                    <a:pt x="0" y="48832"/>
                  </a:lnTo>
                  <a:lnTo>
                    <a:pt x="157627" y="0"/>
                  </a:lnTo>
                  <a:lnTo>
                    <a:pt x="256144" y="0"/>
                  </a:lnTo>
                  <a:lnTo>
                    <a:pt x="413762" y="4883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428"/>
            </a:p>
          </p:txBody>
        </p:sp>
        <p:sp>
          <p:nvSpPr>
            <p:cNvPr id="11" name="object 11"/>
            <p:cNvSpPr/>
            <p:nvPr/>
          </p:nvSpPr>
          <p:spPr>
            <a:xfrm>
              <a:off x="1842148" y="2475106"/>
              <a:ext cx="414020" cy="48895"/>
            </a:xfrm>
            <a:custGeom>
              <a:avLst/>
              <a:gdLst/>
              <a:ahLst/>
              <a:cxnLst/>
              <a:rect l="l" t="t" r="r" b="b"/>
              <a:pathLst>
                <a:path w="414019" h="48894">
                  <a:moveTo>
                    <a:pt x="0" y="48832"/>
                  </a:moveTo>
                  <a:lnTo>
                    <a:pt x="157627" y="0"/>
                  </a:lnTo>
                  <a:lnTo>
                    <a:pt x="256144" y="0"/>
                  </a:lnTo>
                  <a:lnTo>
                    <a:pt x="413772" y="48832"/>
                  </a:lnTo>
                  <a:lnTo>
                    <a:pt x="0" y="48832"/>
                  </a:lnTo>
                  <a:close/>
                </a:path>
              </a:pathLst>
            </a:custGeom>
            <a:ln w="495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428"/>
            </a:p>
          </p:txBody>
        </p:sp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48795" y="2549424"/>
              <a:ext cx="312418" cy="125894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1872063" y="3211698"/>
              <a:ext cx="486409" cy="247650"/>
            </a:xfrm>
            <a:custGeom>
              <a:avLst/>
              <a:gdLst/>
              <a:ahLst/>
              <a:cxnLst/>
              <a:rect l="l" t="t" r="r" b="b"/>
              <a:pathLst>
                <a:path w="486410" h="247650">
                  <a:moveTo>
                    <a:pt x="406741" y="82530"/>
                  </a:moveTo>
                  <a:lnTo>
                    <a:pt x="138887" y="82530"/>
                  </a:lnTo>
                  <a:lnTo>
                    <a:pt x="168648" y="67961"/>
                  </a:lnTo>
                  <a:lnTo>
                    <a:pt x="208330" y="58252"/>
                  </a:lnTo>
                  <a:lnTo>
                    <a:pt x="208330" y="53397"/>
                  </a:lnTo>
                  <a:lnTo>
                    <a:pt x="198410" y="43692"/>
                  </a:lnTo>
                  <a:lnTo>
                    <a:pt x="198410" y="29123"/>
                  </a:lnTo>
                  <a:lnTo>
                    <a:pt x="208330" y="9704"/>
                  </a:lnTo>
                  <a:lnTo>
                    <a:pt x="238092" y="0"/>
                  </a:lnTo>
                  <a:lnTo>
                    <a:pt x="277774" y="9704"/>
                  </a:lnTo>
                  <a:lnTo>
                    <a:pt x="287695" y="29123"/>
                  </a:lnTo>
                  <a:lnTo>
                    <a:pt x="287695" y="43692"/>
                  </a:lnTo>
                  <a:lnTo>
                    <a:pt x="267853" y="53397"/>
                  </a:lnTo>
                  <a:lnTo>
                    <a:pt x="277774" y="58252"/>
                  </a:lnTo>
                  <a:lnTo>
                    <a:pt x="307536" y="63106"/>
                  </a:lnTo>
                  <a:lnTo>
                    <a:pt x="337297" y="77675"/>
                  </a:lnTo>
                  <a:lnTo>
                    <a:pt x="391867" y="77675"/>
                  </a:lnTo>
                  <a:lnTo>
                    <a:pt x="406741" y="82530"/>
                  </a:lnTo>
                  <a:close/>
                </a:path>
                <a:path w="486410" h="247650">
                  <a:moveTo>
                    <a:pt x="486105" y="203894"/>
                  </a:moveTo>
                  <a:lnTo>
                    <a:pt x="0" y="203894"/>
                  </a:lnTo>
                  <a:lnTo>
                    <a:pt x="0" y="165061"/>
                  </a:lnTo>
                  <a:lnTo>
                    <a:pt x="29761" y="140782"/>
                  </a:lnTo>
                  <a:lnTo>
                    <a:pt x="69443" y="131078"/>
                  </a:lnTo>
                  <a:lnTo>
                    <a:pt x="79364" y="126223"/>
                  </a:lnTo>
                  <a:lnTo>
                    <a:pt x="59523" y="116508"/>
                  </a:lnTo>
                  <a:lnTo>
                    <a:pt x="59523" y="101944"/>
                  </a:lnTo>
                  <a:lnTo>
                    <a:pt x="69443" y="82530"/>
                  </a:lnTo>
                  <a:lnTo>
                    <a:pt x="109125" y="72816"/>
                  </a:lnTo>
                  <a:lnTo>
                    <a:pt x="128966" y="72816"/>
                  </a:lnTo>
                  <a:lnTo>
                    <a:pt x="138887" y="82530"/>
                  </a:lnTo>
                  <a:lnTo>
                    <a:pt x="406741" y="82530"/>
                  </a:lnTo>
                  <a:lnTo>
                    <a:pt x="416661" y="101944"/>
                  </a:lnTo>
                  <a:lnTo>
                    <a:pt x="416661" y="116508"/>
                  </a:lnTo>
                  <a:lnTo>
                    <a:pt x="406741" y="126223"/>
                  </a:lnTo>
                  <a:lnTo>
                    <a:pt x="406741" y="131078"/>
                  </a:lnTo>
                  <a:lnTo>
                    <a:pt x="431530" y="135927"/>
                  </a:lnTo>
                  <a:lnTo>
                    <a:pt x="168648" y="135927"/>
                  </a:lnTo>
                  <a:lnTo>
                    <a:pt x="188489" y="140782"/>
                  </a:lnTo>
                  <a:lnTo>
                    <a:pt x="287695" y="140782"/>
                  </a:lnTo>
                  <a:lnTo>
                    <a:pt x="287695" y="145637"/>
                  </a:lnTo>
                  <a:lnTo>
                    <a:pt x="462294" y="145637"/>
                  </a:lnTo>
                  <a:lnTo>
                    <a:pt x="486105" y="165061"/>
                  </a:lnTo>
                  <a:lnTo>
                    <a:pt x="486105" y="203894"/>
                  </a:lnTo>
                  <a:close/>
                </a:path>
                <a:path w="486410" h="247650">
                  <a:moveTo>
                    <a:pt x="391867" y="77675"/>
                  </a:moveTo>
                  <a:lnTo>
                    <a:pt x="337297" y="77675"/>
                  </a:lnTo>
                  <a:lnTo>
                    <a:pt x="376979" y="72816"/>
                  </a:lnTo>
                  <a:lnTo>
                    <a:pt x="391867" y="77675"/>
                  </a:lnTo>
                  <a:close/>
                </a:path>
                <a:path w="486410" h="247650">
                  <a:moveTo>
                    <a:pt x="287695" y="140782"/>
                  </a:moveTo>
                  <a:lnTo>
                    <a:pt x="188489" y="140782"/>
                  </a:lnTo>
                  <a:lnTo>
                    <a:pt x="198410" y="135927"/>
                  </a:lnTo>
                  <a:lnTo>
                    <a:pt x="287695" y="135927"/>
                  </a:lnTo>
                  <a:lnTo>
                    <a:pt x="287695" y="140782"/>
                  </a:lnTo>
                  <a:close/>
                </a:path>
                <a:path w="486410" h="247650">
                  <a:moveTo>
                    <a:pt x="462294" y="145637"/>
                  </a:moveTo>
                  <a:lnTo>
                    <a:pt x="287695" y="145637"/>
                  </a:lnTo>
                  <a:lnTo>
                    <a:pt x="317456" y="135927"/>
                  </a:lnTo>
                  <a:lnTo>
                    <a:pt x="431530" y="135927"/>
                  </a:lnTo>
                  <a:lnTo>
                    <a:pt x="456343" y="140782"/>
                  </a:lnTo>
                  <a:lnTo>
                    <a:pt x="462294" y="145637"/>
                  </a:lnTo>
                  <a:close/>
                </a:path>
                <a:path w="486410" h="247650">
                  <a:moveTo>
                    <a:pt x="347218" y="247587"/>
                  </a:moveTo>
                  <a:lnTo>
                    <a:pt x="128966" y="247587"/>
                  </a:lnTo>
                  <a:lnTo>
                    <a:pt x="128966" y="203894"/>
                  </a:lnTo>
                  <a:lnTo>
                    <a:pt x="347218" y="203894"/>
                  </a:lnTo>
                  <a:lnTo>
                    <a:pt x="347218" y="247587"/>
                  </a:lnTo>
                  <a:close/>
                </a:path>
              </a:pathLst>
            </a:custGeom>
            <a:solidFill>
              <a:srgbClr val="C1C1C1"/>
            </a:solidFill>
          </p:spPr>
          <p:txBody>
            <a:bodyPr wrap="square" lIns="0" tIns="0" rIns="0" bIns="0" rtlCol="0"/>
            <a:lstStyle/>
            <a:p>
              <a:endParaRPr sz="1428"/>
            </a:p>
          </p:txBody>
        </p:sp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48938" y="3266649"/>
              <a:ext cx="482699" cy="195869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1911740" y="3211694"/>
              <a:ext cx="357505" cy="194310"/>
            </a:xfrm>
            <a:custGeom>
              <a:avLst/>
              <a:gdLst/>
              <a:ahLst/>
              <a:cxnLst/>
              <a:rect l="l" t="t" r="r" b="b"/>
              <a:pathLst>
                <a:path w="357505" h="194310">
                  <a:moveTo>
                    <a:pt x="208330" y="194189"/>
                  </a:moveTo>
                  <a:lnTo>
                    <a:pt x="138887" y="194189"/>
                  </a:lnTo>
                  <a:lnTo>
                    <a:pt x="138887" y="174770"/>
                  </a:lnTo>
                  <a:lnTo>
                    <a:pt x="148817" y="169915"/>
                  </a:lnTo>
                  <a:lnTo>
                    <a:pt x="138887" y="160206"/>
                  </a:lnTo>
                  <a:lnTo>
                    <a:pt x="128966" y="145642"/>
                  </a:lnTo>
                  <a:lnTo>
                    <a:pt x="148817" y="121373"/>
                  </a:lnTo>
                  <a:lnTo>
                    <a:pt x="178569" y="116513"/>
                  </a:lnTo>
                  <a:lnTo>
                    <a:pt x="208330" y="121373"/>
                  </a:lnTo>
                  <a:lnTo>
                    <a:pt x="228171" y="145642"/>
                  </a:lnTo>
                  <a:lnTo>
                    <a:pt x="218251" y="160206"/>
                  </a:lnTo>
                  <a:lnTo>
                    <a:pt x="208330" y="169915"/>
                  </a:lnTo>
                  <a:lnTo>
                    <a:pt x="208330" y="194189"/>
                  </a:lnTo>
                  <a:close/>
                </a:path>
                <a:path w="357505" h="194310">
                  <a:moveTo>
                    <a:pt x="347228" y="150497"/>
                  </a:moveTo>
                  <a:lnTo>
                    <a:pt x="277774" y="150497"/>
                  </a:lnTo>
                  <a:lnTo>
                    <a:pt x="277774" y="126223"/>
                  </a:lnTo>
                  <a:lnTo>
                    <a:pt x="267853" y="116513"/>
                  </a:lnTo>
                  <a:lnTo>
                    <a:pt x="267853" y="101949"/>
                  </a:lnTo>
                  <a:lnTo>
                    <a:pt x="277774" y="82530"/>
                  </a:lnTo>
                  <a:lnTo>
                    <a:pt x="307536" y="72821"/>
                  </a:lnTo>
                  <a:lnTo>
                    <a:pt x="337307" y="82530"/>
                  </a:lnTo>
                  <a:lnTo>
                    <a:pt x="357138" y="101949"/>
                  </a:lnTo>
                  <a:lnTo>
                    <a:pt x="347228" y="116513"/>
                  </a:lnTo>
                  <a:lnTo>
                    <a:pt x="337307" y="126223"/>
                  </a:lnTo>
                  <a:lnTo>
                    <a:pt x="347228" y="131078"/>
                  </a:lnTo>
                  <a:lnTo>
                    <a:pt x="347228" y="150497"/>
                  </a:lnTo>
                  <a:close/>
                </a:path>
                <a:path w="357505" h="194310">
                  <a:moveTo>
                    <a:pt x="79374" y="150497"/>
                  </a:moveTo>
                  <a:lnTo>
                    <a:pt x="9920" y="150497"/>
                  </a:lnTo>
                  <a:lnTo>
                    <a:pt x="9920" y="131078"/>
                  </a:lnTo>
                  <a:lnTo>
                    <a:pt x="19841" y="126223"/>
                  </a:lnTo>
                  <a:lnTo>
                    <a:pt x="0" y="116513"/>
                  </a:lnTo>
                  <a:lnTo>
                    <a:pt x="0" y="101949"/>
                  </a:lnTo>
                  <a:lnTo>
                    <a:pt x="9920" y="82530"/>
                  </a:lnTo>
                  <a:lnTo>
                    <a:pt x="49602" y="72821"/>
                  </a:lnTo>
                  <a:lnTo>
                    <a:pt x="79374" y="82530"/>
                  </a:lnTo>
                  <a:lnTo>
                    <a:pt x="89284" y="101949"/>
                  </a:lnTo>
                  <a:lnTo>
                    <a:pt x="89284" y="116513"/>
                  </a:lnTo>
                  <a:lnTo>
                    <a:pt x="69453" y="126223"/>
                  </a:lnTo>
                  <a:lnTo>
                    <a:pt x="79374" y="131078"/>
                  </a:lnTo>
                  <a:lnTo>
                    <a:pt x="79374" y="150497"/>
                  </a:lnTo>
                  <a:close/>
                </a:path>
                <a:path w="357505" h="194310">
                  <a:moveTo>
                    <a:pt x="218251" y="77680"/>
                  </a:moveTo>
                  <a:lnTo>
                    <a:pt x="138887" y="77680"/>
                  </a:lnTo>
                  <a:lnTo>
                    <a:pt x="138887" y="58256"/>
                  </a:lnTo>
                  <a:lnTo>
                    <a:pt x="148817" y="53402"/>
                  </a:lnTo>
                  <a:lnTo>
                    <a:pt x="138887" y="43692"/>
                  </a:lnTo>
                  <a:lnTo>
                    <a:pt x="128966" y="29128"/>
                  </a:lnTo>
                  <a:lnTo>
                    <a:pt x="148817" y="9709"/>
                  </a:lnTo>
                  <a:lnTo>
                    <a:pt x="178569" y="0"/>
                  </a:lnTo>
                  <a:lnTo>
                    <a:pt x="208330" y="9709"/>
                  </a:lnTo>
                  <a:lnTo>
                    <a:pt x="228171" y="29128"/>
                  </a:lnTo>
                  <a:lnTo>
                    <a:pt x="218251" y="43692"/>
                  </a:lnTo>
                  <a:lnTo>
                    <a:pt x="208330" y="53402"/>
                  </a:lnTo>
                  <a:lnTo>
                    <a:pt x="218251" y="58256"/>
                  </a:lnTo>
                  <a:lnTo>
                    <a:pt x="218251" y="77680"/>
                  </a:lnTo>
                  <a:close/>
                </a:path>
              </a:pathLst>
            </a:custGeom>
            <a:solidFill>
              <a:srgbClr val="E7E7E7"/>
            </a:solidFill>
          </p:spPr>
          <p:txBody>
            <a:bodyPr wrap="square" lIns="0" tIns="0" rIns="0" bIns="0" rtlCol="0"/>
            <a:lstStyle/>
            <a:p>
              <a:endParaRPr sz="1428"/>
            </a:p>
          </p:txBody>
        </p:sp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036462" y="3207447"/>
              <a:ext cx="107702" cy="86173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907392" y="3280165"/>
              <a:ext cx="97987" cy="86378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036462" y="3323961"/>
              <a:ext cx="107702" cy="86173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175246" y="3280165"/>
              <a:ext cx="97987" cy="86378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1911746" y="3211695"/>
              <a:ext cx="357505" cy="146050"/>
            </a:xfrm>
            <a:custGeom>
              <a:avLst/>
              <a:gdLst/>
              <a:ahLst/>
              <a:cxnLst/>
              <a:rect l="l" t="t" r="r" b="b"/>
              <a:pathLst>
                <a:path w="357505" h="146050">
                  <a:moveTo>
                    <a:pt x="228161" y="145642"/>
                  </a:moveTo>
                  <a:lnTo>
                    <a:pt x="128956" y="145642"/>
                  </a:lnTo>
                  <a:lnTo>
                    <a:pt x="138877" y="121368"/>
                  </a:lnTo>
                  <a:lnTo>
                    <a:pt x="178569" y="116513"/>
                  </a:lnTo>
                  <a:lnTo>
                    <a:pt x="208330" y="121368"/>
                  </a:lnTo>
                  <a:lnTo>
                    <a:pt x="228161" y="145642"/>
                  </a:lnTo>
                  <a:close/>
                </a:path>
                <a:path w="357505" h="146050">
                  <a:moveTo>
                    <a:pt x="357138" y="101949"/>
                  </a:moveTo>
                  <a:lnTo>
                    <a:pt x="267853" y="101949"/>
                  </a:lnTo>
                  <a:lnTo>
                    <a:pt x="277774" y="82530"/>
                  </a:lnTo>
                  <a:lnTo>
                    <a:pt x="307526" y="72821"/>
                  </a:lnTo>
                  <a:lnTo>
                    <a:pt x="347218" y="82530"/>
                  </a:lnTo>
                  <a:lnTo>
                    <a:pt x="357138" y="101949"/>
                  </a:lnTo>
                  <a:close/>
                </a:path>
                <a:path w="357505" h="146050">
                  <a:moveTo>
                    <a:pt x="89284" y="101949"/>
                  </a:moveTo>
                  <a:lnTo>
                    <a:pt x="0" y="101949"/>
                  </a:lnTo>
                  <a:lnTo>
                    <a:pt x="9920" y="82530"/>
                  </a:lnTo>
                  <a:lnTo>
                    <a:pt x="49592" y="72821"/>
                  </a:lnTo>
                  <a:lnTo>
                    <a:pt x="79364" y="82530"/>
                  </a:lnTo>
                  <a:lnTo>
                    <a:pt x="89284" y="101949"/>
                  </a:lnTo>
                  <a:close/>
                </a:path>
                <a:path w="357505" h="146050">
                  <a:moveTo>
                    <a:pt x="148807" y="33983"/>
                  </a:moveTo>
                  <a:lnTo>
                    <a:pt x="128956" y="29128"/>
                  </a:lnTo>
                  <a:lnTo>
                    <a:pt x="148807" y="9709"/>
                  </a:lnTo>
                  <a:lnTo>
                    <a:pt x="178569" y="0"/>
                  </a:lnTo>
                  <a:lnTo>
                    <a:pt x="218241" y="9709"/>
                  </a:lnTo>
                  <a:lnTo>
                    <a:pt x="228161" y="29128"/>
                  </a:lnTo>
                  <a:lnTo>
                    <a:pt x="168648" y="29128"/>
                  </a:lnTo>
                  <a:lnTo>
                    <a:pt x="148807" y="3398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428"/>
            </a:p>
          </p:txBody>
        </p:sp>
        <p:sp>
          <p:nvSpPr>
            <p:cNvPr id="21" name="object 21"/>
            <p:cNvSpPr/>
            <p:nvPr/>
          </p:nvSpPr>
          <p:spPr>
            <a:xfrm>
              <a:off x="1911744" y="3211696"/>
              <a:ext cx="357505" cy="146050"/>
            </a:xfrm>
            <a:custGeom>
              <a:avLst/>
              <a:gdLst/>
              <a:ahLst/>
              <a:cxnLst/>
              <a:rect l="l" t="t" r="r" b="b"/>
              <a:pathLst>
                <a:path w="357505" h="146050">
                  <a:moveTo>
                    <a:pt x="0" y="101949"/>
                  </a:moveTo>
                  <a:lnTo>
                    <a:pt x="19841" y="101949"/>
                  </a:lnTo>
                  <a:lnTo>
                    <a:pt x="39682" y="101949"/>
                  </a:lnTo>
                  <a:lnTo>
                    <a:pt x="89284" y="101949"/>
                  </a:lnTo>
                  <a:lnTo>
                    <a:pt x="79364" y="82530"/>
                  </a:lnTo>
                  <a:lnTo>
                    <a:pt x="49602" y="72821"/>
                  </a:lnTo>
                  <a:lnTo>
                    <a:pt x="9920" y="82530"/>
                  </a:lnTo>
                  <a:lnTo>
                    <a:pt x="0" y="101949"/>
                  </a:lnTo>
                  <a:close/>
                </a:path>
                <a:path w="357505" h="146050">
                  <a:moveTo>
                    <a:pt x="128966" y="145642"/>
                  </a:moveTo>
                  <a:lnTo>
                    <a:pt x="148807" y="145642"/>
                  </a:lnTo>
                  <a:lnTo>
                    <a:pt x="168648" y="145642"/>
                  </a:lnTo>
                  <a:lnTo>
                    <a:pt x="228171" y="145642"/>
                  </a:lnTo>
                  <a:lnTo>
                    <a:pt x="208330" y="121368"/>
                  </a:lnTo>
                  <a:lnTo>
                    <a:pt x="178569" y="116513"/>
                  </a:lnTo>
                  <a:lnTo>
                    <a:pt x="138887" y="121368"/>
                  </a:lnTo>
                  <a:lnTo>
                    <a:pt x="128966" y="145642"/>
                  </a:lnTo>
                  <a:close/>
                </a:path>
                <a:path w="357505" h="146050">
                  <a:moveTo>
                    <a:pt x="128966" y="29128"/>
                  </a:moveTo>
                  <a:lnTo>
                    <a:pt x="148807" y="33983"/>
                  </a:lnTo>
                  <a:lnTo>
                    <a:pt x="168648" y="29128"/>
                  </a:lnTo>
                  <a:lnTo>
                    <a:pt x="228171" y="29128"/>
                  </a:lnTo>
                  <a:lnTo>
                    <a:pt x="218251" y="9709"/>
                  </a:lnTo>
                  <a:lnTo>
                    <a:pt x="178569" y="0"/>
                  </a:lnTo>
                  <a:lnTo>
                    <a:pt x="148807" y="9709"/>
                  </a:lnTo>
                  <a:lnTo>
                    <a:pt x="128966" y="29128"/>
                  </a:lnTo>
                  <a:close/>
                </a:path>
                <a:path w="357505" h="146050">
                  <a:moveTo>
                    <a:pt x="267853" y="101949"/>
                  </a:moveTo>
                  <a:lnTo>
                    <a:pt x="287695" y="101949"/>
                  </a:lnTo>
                  <a:lnTo>
                    <a:pt x="297615" y="101949"/>
                  </a:lnTo>
                  <a:lnTo>
                    <a:pt x="357138" y="101949"/>
                  </a:lnTo>
                  <a:lnTo>
                    <a:pt x="347218" y="82530"/>
                  </a:lnTo>
                  <a:lnTo>
                    <a:pt x="307536" y="72821"/>
                  </a:lnTo>
                  <a:lnTo>
                    <a:pt x="277774" y="82530"/>
                  </a:lnTo>
                  <a:lnTo>
                    <a:pt x="267853" y="101949"/>
                  </a:lnTo>
                  <a:close/>
                </a:path>
              </a:pathLst>
            </a:custGeom>
            <a:ln w="738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428"/>
            </a:p>
          </p:txBody>
        </p:sp>
        <p:pic>
          <p:nvPicPr>
            <p:cNvPr id="22" name="object 2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865702" y="3941649"/>
              <a:ext cx="297706" cy="196144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1935772" y="4641231"/>
              <a:ext cx="315595" cy="190500"/>
            </a:xfrm>
            <a:custGeom>
              <a:avLst/>
              <a:gdLst/>
              <a:ahLst/>
              <a:cxnLst/>
              <a:rect l="l" t="t" r="r" b="b"/>
              <a:pathLst>
                <a:path w="315594" h="190500">
                  <a:moveTo>
                    <a:pt x="315267" y="190309"/>
                  </a:moveTo>
                  <a:lnTo>
                    <a:pt x="49260" y="190309"/>
                  </a:lnTo>
                  <a:lnTo>
                    <a:pt x="0" y="190309"/>
                  </a:lnTo>
                  <a:lnTo>
                    <a:pt x="0" y="24398"/>
                  </a:lnTo>
                  <a:lnTo>
                    <a:pt x="49260" y="34158"/>
                  </a:lnTo>
                  <a:lnTo>
                    <a:pt x="49260" y="0"/>
                  </a:lnTo>
                  <a:lnTo>
                    <a:pt x="128077" y="0"/>
                  </a:lnTo>
                  <a:lnTo>
                    <a:pt x="128077" y="73200"/>
                  </a:lnTo>
                  <a:lnTo>
                    <a:pt x="137929" y="73200"/>
                  </a:lnTo>
                  <a:lnTo>
                    <a:pt x="137929" y="24398"/>
                  </a:lnTo>
                  <a:lnTo>
                    <a:pt x="167485" y="9759"/>
                  </a:lnTo>
                  <a:lnTo>
                    <a:pt x="187180" y="24398"/>
                  </a:lnTo>
                  <a:lnTo>
                    <a:pt x="187180" y="58556"/>
                  </a:lnTo>
                  <a:lnTo>
                    <a:pt x="236450" y="73200"/>
                  </a:lnTo>
                  <a:lnTo>
                    <a:pt x="236450" y="19518"/>
                  </a:lnTo>
                  <a:lnTo>
                    <a:pt x="315267" y="19518"/>
                  </a:lnTo>
                  <a:lnTo>
                    <a:pt x="315267" y="190309"/>
                  </a:lnTo>
                  <a:close/>
                </a:path>
              </a:pathLst>
            </a:custGeom>
            <a:solidFill>
              <a:srgbClr val="B4B5B4"/>
            </a:solidFill>
          </p:spPr>
          <p:txBody>
            <a:bodyPr wrap="square" lIns="0" tIns="0" rIns="0" bIns="0" rtlCol="0"/>
            <a:lstStyle/>
            <a:p>
              <a:endParaRPr sz="1428"/>
            </a:p>
          </p:txBody>
        </p:sp>
        <p:pic>
          <p:nvPicPr>
            <p:cNvPr id="24" name="object 2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854419" y="4631426"/>
              <a:ext cx="386768" cy="205038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1856945" y="4821781"/>
              <a:ext cx="394335" cy="10160"/>
            </a:xfrm>
            <a:custGeom>
              <a:avLst/>
              <a:gdLst/>
              <a:ahLst/>
              <a:cxnLst/>
              <a:rect l="l" t="t" r="r" b="b"/>
              <a:pathLst>
                <a:path w="394335" h="10160">
                  <a:moveTo>
                    <a:pt x="394094" y="9759"/>
                  </a:moveTo>
                  <a:lnTo>
                    <a:pt x="0" y="9759"/>
                  </a:lnTo>
                  <a:lnTo>
                    <a:pt x="0" y="0"/>
                  </a:lnTo>
                  <a:lnTo>
                    <a:pt x="394094" y="0"/>
                  </a:lnTo>
                  <a:lnTo>
                    <a:pt x="394094" y="975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428"/>
            </a:p>
          </p:txBody>
        </p:sp>
        <p:pic>
          <p:nvPicPr>
            <p:cNvPr id="26" name="object 2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658873" y="2843783"/>
              <a:ext cx="1019555" cy="216407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924811" y="2881121"/>
              <a:ext cx="486917" cy="116585"/>
            </a:xfrm>
            <a:prstGeom prst="rect">
              <a:avLst/>
            </a:prstGeom>
          </p:spPr>
        </p:pic>
      </p:grpSp>
      <p:sp>
        <p:nvSpPr>
          <p:cNvPr id="28" name="object 28"/>
          <p:cNvSpPr txBox="1"/>
          <p:nvPr/>
        </p:nvSpPr>
        <p:spPr>
          <a:xfrm>
            <a:off x="3177563" y="2830192"/>
            <a:ext cx="1025216" cy="148473"/>
          </a:xfrm>
          <a:prstGeom prst="rect">
            <a:avLst/>
          </a:prstGeom>
          <a:solidFill>
            <a:srgbClr val="CCFFCC"/>
          </a:solidFill>
          <a:ln w="12700">
            <a:solidFill>
              <a:srgbClr val="000000"/>
            </a:solidFill>
          </a:ln>
        </p:spPr>
        <p:txBody>
          <a:bodyPr vert="horz" wrap="square" lIns="0" tIns="53755" rIns="0" bIns="0" rtlCol="0">
            <a:spAutoFit/>
          </a:bodyPr>
          <a:lstStyle/>
          <a:p>
            <a:pPr marL="310873">
              <a:spcBef>
                <a:spcPts val="423"/>
              </a:spcBef>
            </a:pPr>
            <a:r>
              <a:rPr sz="612" spc="-11" dirty="0"/>
              <a:t>Ni</a:t>
            </a:r>
            <a:r>
              <a:rPr sz="612" spc="-15" dirty="0"/>
              <a:t>v</a:t>
            </a:r>
            <a:r>
              <a:rPr sz="612" spc="-5" dirty="0"/>
              <a:t>el</a:t>
            </a:r>
            <a:r>
              <a:rPr sz="612" spc="5" dirty="0"/>
              <a:t> </a:t>
            </a:r>
            <a:r>
              <a:rPr sz="612" spc="26" dirty="0"/>
              <a:t>W</a:t>
            </a:r>
            <a:r>
              <a:rPr sz="612" spc="-5" dirty="0"/>
              <a:t>eb</a:t>
            </a:r>
            <a:r>
              <a:rPr sz="612" spc="-31" dirty="0"/>
              <a:t> </a:t>
            </a:r>
            <a:r>
              <a:rPr sz="612" dirty="0"/>
              <a:t>`</a:t>
            </a:r>
            <a:endParaRPr sz="612"/>
          </a:p>
        </p:txBody>
      </p:sp>
      <p:grpSp>
        <p:nvGrpSpPr>
          <p:cNvPr id="29" name="object 29"/>
          <p:cNvGrpSpPr/>
          <p:nvPr/>
        </p:nvGrpSpPr>
        <p:grpSpPr>
          <a:xfrm>
            <a:off x="3243233" y="3707874"/>
            <a:ext cx="1044645" cy="218902"/>
            <a:chOff x="1655063" y="3635501"/>
            <a:chExt cx="1024255" cy="214629"/>
          </a:xfrm>
        </p:grpSpPr>
        <p:pic>
          <p:nvPicPr>
            <p:cNvPr id="30" name="object 30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655063" y="3635501"/>
              <a:ext cx="1024127" cy="214122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705355" y="3672839"/>
              <a:ext cx="921257" cy="116585"/>
            </a:xfrm>
            <a:prstGeom prst="rect">
              <a:avLst/>
            </a:prstGeom>
          </p:spPr>
        </p:pic>
      </p:grpSp>
      <p:sp>
        <p:nvSpPr>
          <p:cNvPr id="32" name="object 32"/>
          <p:cNvSpPr txBox="1"/>
          <p:nvPr/>
        </p:nvSpPr>
        <p:spPr>
          <a:xfrm>
            <a:off x="3172704" y="3638125"/>
            <a:ext cx="1029750" cy="147818"/>
          </a:xfrm>
          <a:prstGeom prst="rect">
            <a:avLst/>
          </a:prstGeom>
          <a:solidFill>
            <a:srgbClr val="CCFFCC"/>
          </a:solidFill>
          <a:ln w="12700">
            <a:solidFill>
              <a:srgbClr val="000000"/>
            </a:solidFill>
          </a:ln>
        </p:spPr>
        <p:txBody>
          <a:bodyPr vert="horz" wrap="square" lIns="0" tIns="53106" rIns="0" bIns="0" rtlCol="0">
            <a:spAutoFit/>
          </a:bodyPr>
          <a:lstStyle/>
          <a:p>
            <a:pPr marL="91967">
              <a:spcBef>
                <a:spcPts val="417"/>
              </a:spcBef>
            </a:pPr>
            <a:r>
              <a:rPr sz="612" spc="-5" dirty="0"/>
              <a:t>Plataforma</a:t>
            </a:r>
            <a:r>
              <a:rPr sz="612" spc="-26" dirty="0"/>
              <a:t> </a:t>
            </a:r>
            <a:r>
              <a:rPr sz="612" spc="-5" dirty="0"/>
              <a:t>de</a:t>
            </a:r>
            <a:r>
              <a:rPr sz="612" spc="-11" dirty="0"/>
              <a:t> </a:t>
            </a:r>
            <a:r>
              <a:rPr sz="612" spc="-5" dirty="0"/>
              <a:t>escritorio</a:t>
            </a:r>
            <a:endParaRPr sz="612"/>
          </a:p>
        </p:txBody>
      </p:sp>
      <p:grpSp>
        <p:nvGrpSpPr>
          <p:cNvPr id="33" name="object 33"/>
          <p:cNvGrpSpPr/>
          <p:nvPr/>
        </p:nvGrpSpPr>
        <p:grpSpPr>
          <a:xfrm>
            <a:off x="3249451" y="4328057"/>
            <a:ext cx="1038816" cy="218902"/>
            <a:chOff x="1661160" y="4243578"/>
            <a:chExt cx="1018540" cy="214629"/>
          </a:xfrm>
        </p:grpSpPr>
        <p:pic>
          <p:nvPicPr>
            <p:cNvPr id="34" name="object 34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661160" y="4243578"/>
              <a:ext cx="1018031" cy="214122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885950" y="4280154"/>
              <a:ext cx="566927" cy="116585"/>
            </a:xfrm>
            <a:prstGeom prst="rect">
              <a:avLst/>
            </a:prstGeom>
          </p:spPr>
        </p:pic>
      </p:grpSp>
      <p:sp>
        <p:nvSpPr>
          <p:cNvPr id="36" name="object 36"/>
          <p:cNvSpPr txBox="1"/>
          <p:nvPr/>
        </p:nvSpPr>
        <p:spPr>
          <a:xfrm>
            <a:off x="3179182" y="4258241"/>
            <a:ext cx="1023273" cy="147818"/>
          </a:xfrm>
          <a:prstGeom prst="rect">
            <a:avLst/>
          </a:prstGeom>
          <a:solidFill>
            <a:srgbClr val="CCFFCC"/>
          </a:solidFill>
          <a:ln w="12700">
            <a:solidFill>
              <a:srgbClr val="000000"/>
            </a:solidFill>
          </a:ln>
        </p:spPr>
        <p:txBody>
          <a:bodyPr vert="horz" wrap="square" lIns="0" tIns="53106" rIns="0" bIns="0" rtlCol="0">
            <a:spAutoFit/>
          </a:bodyPr>
          <a:lstStyle/>
          <a:p>
            <a:pPr marL="269423">
              <a:spcBef>
                <a:spcPts val="417"/>
              </a:spcBef>
            </a:pPr>
            <a:r>
              <a:rPr sz="612" dirty="0"/>
              <a:t>P</a:t>
            </a:r>
            <a:r>
              <a:rPr sz="612" spc="-11" dirty="0"/>
              <a:t>l</a:t>
            </a:r>
            <a:r>
              <a:rPr sz="612" dirty="0"/>
              <a:t>at</a:t>
            </a:r>
            <a:r>
              <a:rPr sz="612" spc="5" dirty="0"/>
              <a:t>f</a:t>
            </a:r>
            <a:r>
              <a:rPr sz="612" spc="-5" dirty="0"/>
              <a:t>or</a:t>
            </a:r>
            <a:r>
              <a:rPr sz="612" dirty="0"/>
              <a:t>m</a:t>
            </a:r>
            <a:r>
              <a:rPr sz="612" spc="-5" dirty="0"/>
              <a:t>a</a:t>
            </a:r>
            <a:r>
              <a:rPr sz="612" spc="-26" dirty="0"/>
              <a:t> </a:t>
            </a:r>
            <a:r>
              <a:rPr sz="612" dirty="0"/>
              <a:t>IV</a:t>
            </a:r>
            <a:r>
              <a:rPr sz="612" spc="-5" dirty="0"/>
              <a:t>R</a:t>
            </a:r>
            <a:endParaRPr sz="612"/>
          </a:p>
        </p:txBody>
      </p:sp>
      <p:grpSp>
        <p:nvGrpSpPr>
          <p:cNvPr id="37" name="object 37"/>
          <p:cNvGrpSpPr/>
          <p:nvPr/>
        </p:nvGrpSpPr>
        <p:grpSpPr>
          <a:xfrm>
            <a:off x="3246340" y="5179833"/>
            <a:ext cx="1041407" cy="218902"/>
            <a:chOff x="1658111" y="5078729"/>
            <a:chExt cx="1021080" cy="214629"/>
          </a:xfrm>
        </p:grpSpPr>
        <p:pic>
          <p:nvPicPr>
            <p:cNvPr id="38" name="object 38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658111" y="5078729"/>
              <a:ext cx="1021079" cy="214122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887473" y="5115305"/>
              <a:ext cx="559307" cy="116585"/>
            </a:xfrm>
            <a:prstGeom prst="rect">
              <a:avLst/>
            </a:prstGeom>
          </p:spPr>
        </p:pic>
      </p:grpSp>
      <p:sp>
        <p:nvSpPr>
          <p:cNvPr id="40" name="object 40"/>
          <p:cNvSpPr txBox="1"/>
          <p:nvPr/>
        </p:nvSpPr>
        <p:spPr>
          <a:xfrm>
            <a:off x="3175943" y="5109889"/>
            <a:ext cx="1026511" cy="147818"/>
          </a:xfrm>
          <a:prstGeom prst="rect">
            <a:avLst/>
          </a:prstGeom>
          <a:solidFill>
            <a:srgbClr val="CCFFCC"/>
          </a:solidFill>
          <a:ln w="12700">
            <a:solidFill>
              <a:srgbClr val="000000"/>
            </a:solidFill>
          </a:ln>
        </p:spPr>
        <p:txBody>
          <a:bodyPr vert="horz" wrap="square" lIns="0" tIns="53106" rIns="0" bIns="0" rtlCol="0">
            <a:spAutoFit/>
          </a:bodyPr>
          <a:lstStyle/>
          <a:p>
            <a:pPr marL="274605">
              <a:spcBef>
                <a:spcPts val="417"/>
              </a:spcBef>
            </a:pPr>
            <a:r>
              <a:rPr sz="612" dirty="0"/>
              <a:t>Gat</a:t>
            </a:r>
            <a:r>
              <a:rPr sz="612" spc="-5" dirty="0"/>
              <a:t>e</a:t>
            </a:r>
            <a:r>
              <a:rPr sz="612" spc="-15" dirty="0"/>
              <a:t>w</a:t>
            </a:r>
            <a:r>
              <a:rPr sz="612" dirty="0"/>
              <a:t>ay</a:t>
            </a:r>
            <a:r>
              <a:rPr sz="612" spc="-5" dirty="0"/>
              <a:t> </a:t>
            </a:r>
            <a:r>
              <a:rPr sz="612" dirty="0"/>
              <a:t>B2B</a:t>
            </a:r>
            <a:endParaRPr sz="612"/>
          </a:p>
        </p:txBody>
      </p:sp>
      <p:sp>
        <p:nvSpPr>
          <p:cNvPr id="41" name="object 41"/>
          <p:cNvSpPr/>
          <p:nvPr/>
        </p:nvSpPr>
        <p:spPr>
          <a:xfrm>
            <a:off x="3621196" y="5597240"/>
            <a:ext cx="265534" cy="286905"/>
          </a:xfrm>
          <a:custGeom>
            <a:avLst/>
            <a:gdLst/>
            <a:ahLst/>
            <a:cxnLst/>
            <a:rect l="l" t="t" r="r" b="b"/>
            <a:pathLst>
              <a:path w="260350" h="281304">
                <a:moveTo>
                  <a:pt x="130175" y="0"/>
                </a:moveTo>
                <a:lnTo>
                  <a:pt x="0" y="70243"/>
                </a:lnTo>
                <a:lnTo>
                  <a:pt x="65087" y="70243"/>
                </a:lnTo>
                <a:lnTo>
                  <a:pt x="65087" y="280987"/>
                </a:lnTo>
                <a:lnTo>
                  <a:pt x="195262" y="280987"/>
                </a:lnTo>
                <a:lnTo>
                  <a:pt x="195262" y="70243"/>
                </a:lnTo>
                <a:lnTo>
                  <a:pt x="260350" y="70243"/>
                </a:lnTo>
                <a:lnTo>
                  <a:pt x="130175" y="0"/>
                </a:lnTo>
                <a:close/>
              </a:path>
            </a:pathLst>
          </a:custGeom>
          <a:solidFill>
            <a:srgbClr val="333399"/>
          </a:solidFill>
        </p:spPr>
        <p:txBody>
          <a:bodyPr wrap="square" lIns="0" tIns="0" rIns="0" bIns="0" rtlCol="0"/>
          <a:lstStyle/>
          <a:p>
            <a:endParaRPr sz="1428"/>
          </a:p>
        </p:txBody>
      </p:sp>
      <p:sp>
        <p:nvSpPr>
          <p:cNvPr id="42" name="object 42"/>
          <p:cNvSpPr txBox="1"/>
          <p:nvPr/>
        </p:nvSpPr>
        <p:spPr>
          <a:xfrm>
            <a:off x="3117655" y="2333128"/>
            <a:ext cx="1152801" cy="3079147"/>
          </a:xfrm>
          <a:prstGeom prst="rect">
            <a:avLst/>
          </a:prstGeom>
          <a:ln w="28575">
            <a:solidFill>
              <a:srgbClr val="00CCFF"/>
            </a:solidFill>
          </a:ln>
        </p:spPr>
        <p:txBody>
          <a:bodyPr vert="horz" wrap="square" lIns="0" tIns="50517" rIns="0" bIns="0" rtlCol="0">
            <a:spAutoFit/>
          </a:bodyPr>
          <a:lstStyle/>
          <a:p>
            <a:pPr marL="317998">
              <a:spcBef>
                <a:spcPts val="398"/>
              </a:spcBef>
            </a:pPr>
            <a:r>
              <a:rPr sz="816" b="1" spc="-5" dirty="0"/>
              <a:t>Soluciones</a:t>
            </a:r>
            <a:endParaRPr sz="816"/>
          </a:p>
          <a:p>
            <a:pPr>
              <a:lnSpc>
                <a:spcPct val="100000"/>
              </a:lnSpc>
            </a:pPr>
            <a:endParaRPr sz="918"/>
          </a:p>
          <a:p>
            <a:pPr marL="376286">
              <a:spcBef>
                <a:spcPts val="714"/>
              </a:spcBef>
            </a:pPr>
            <a:r>
              <a:rPr sz="358" spc="158" dirty="0"/>
              <a:t>Internet</a:t>
            </a:r>
            <a:endParaRPr sz="358"/>
          </a:p>
          <a:p>
            <a:pPr>
              <a:lnSpc>
                <a:spcPct val="100000"/>
              </a:lnSpc>
            </a:pPr>
            <a:endParaRPr sz="408"/>
          </a:p>
          <a:p>
            <a:pPr>
              <a:lnSpc>
                <a:spcPct val="100000"/>
              </a:lnSpc>
            </a:pPr>
            <a:endParaRPr sz="408"/>
          </a:p>
          <a:p>
            <a:pPr>
              <a:lnSpc>
                <a:spcPct val="100000"/>
              </a:lnSpc>
            </a:pPr>
            <a:endParaRPr sz="408"/>
          </a:p>
          <a:p>
            <a:pPr>
              <a:lnSpc>
                <a:spcPct val="100000"/>
              </a:lnSpc>
            </a:pPr>
            <a:endParaRPr sz="408"/>
          </a:p>
          <a:p>
            <a:pPr>
              <a:lnSpc>
                <a:spcPct val="100000"/>
              </a:lnSpc>
            </a:pPr>
            <a:endParaRPr sz="408"/>
          </a:p>
          <a:p>
            <a:pPr>
              <a:lnSpc>
                <a:spcPct val="100000"/>
              </a:lnSpc>
            </a:pPr>
            <a:endParaRPr sz="408"/>
          </a:p>
          <a:p>
            <a:pPr>
              <a:lnSpc>
                <a:spcPct val="100000"/>
              </a:lnSpc>
            </a:pPr>
            <a:endParaRPr sz="408"/>
          </a:p>
          <a:p>
            <a:pPr>
              <a:lnSpc>
                <a:spcPct val="100000"/>
              </a:lnSpc>
            </a:pPr>
            <a:endParaRPr sz="408"/>
          </a:p>
          <a:p>
            <a:pPr>
              <a:lnSpc>
                <a:spcPct val="100000"/>
              </a:lnSpc>
            </a:pPr>
            <a:endParaRPr sz="408"/>
          </a:p>
          <a:p>
            <a:pPr>
              <a:lnSpc>
                <a:spcPct val="100000"/>
              </a:lnSpc>
            </a:pPr>
            <a:endParaRPr sz="408"/>
          </a:p>
          <a:p>
            <a:pPr>
              <a:lnSpc>
                <a:spcPct val="100000"/>
              </a:lnSpc>
            </a:pPr>
            <a:endParaRPr sz="408"/>
          </a:p>
          <a:p>
            <a:pPr>
              <a:lnSpc>
                <a:spcPct val="100000"/>
              </a:lnSpc>
            </a:pPr>
            <a:endParaRPr sz="408"/>
          </a:p>
          <a:p>
            <a:pPr marL="356857">
              <a:spcBef>
                <a:spcPts val="276"/>
              </a:spcBef>
            </a:pPr>
            <a:r>
              <a:rPr sz="358" spc="256" dirty="0"/>
              <a:t>C</a:t>
            </a:r>
            <a:r>
              <a:rPr sz="358" spc="-61" dirty="0"/>
              <a:t> </a:t>
            </a:r>
            <a:r>
              <a:rPr sz="358" spc="194" dirty="0"/>
              <a:t>a</a:t>
            </a:r>
            <a:r>
              <a:rPr sz="358" spc="76" dirty="0"/>
              <a:t>ll</a:t>
            </a:r>
            <a:r>
              <a:rPr sz="358" dirty="0"/>
              <a:t> </a:t>
            </a:r>
            <a:r>
              <a:rPr sz="358" spc="35" dirty="0"/>
              <a:t> </a:t>
            </a:r>
            <a:r>
              <a:rPr sz="358" spc="291" dirty="0"/>
              <a:t>C</a:t>
            </a:r>
            <a:r>
              <a:rPr sz="358" spc="199" dirty="0"/>
              <a:t>en</a:t>
            </a:r>
            <a:r>
              <a:rPr sz="358" spc="97" dirty="0"/>
              <a:t>t</a:t>
            </a:r>
            <a:r>
              <a:rPr sz="358" spc="-61" dirty="0"/>
              <a:t> </a:t>
            </a:r>
            <a:r>
              <a:rPr sz="358" spc="154" dirty="0"/>
              <a:t>er</a:t>
            </a:r>
            <a:endParaRPr sz="358"/>
          </a:p>
          <a:p>
            <a:pPr>
              <a:lnSpc>
                <a:spcPct val="100000"/>
              </a:lnSpc>
            </a:pPr>
            <a:endParaRPr sz="408"/>
          </a:p>
          <a:p>
            <a:pPr>
              <a:lnSpc>
                <a:spcPct val="100000"/>
              </a:lnSpc>
            </a:pPr>
            <a:endParaRPr sz="408"/>
          </a:p>
          <a:p>
            <a:pPr>
              <a:lnSpc>
                <a:spcPct val="100000"/>
              </a:lnSpc>
            </a:pPr>
            <a:endParaRPr sz="408"/>
          </a:p>
          <a:p>
            <a:pPr>
              <a:lnSpc>
                <a:spcPct val="100000"/>
              </a:lnSpc>
            </a:pPr>
            <a:endParaRPr sz="408"/>
          </a:p>
          <a:p>
            <a:pPr>
              <a:lnSpc>
                <a:spcPct val="100000"/>
              </a:lnSpc>
            </a:pPr>
            <a:endParaRPr sz="408"/>
          </a:p>
          <a:p>
            <a:pPr>
              <a:lnSpc>
                <a:spcPct val="100000"/>
              </a:lnSpc>
            </a:pPr>
            <a:endParaRPr sz="408"/>
          </a:p>
          <a:p>
            <a:pPr>
              <a:lnSpc>
                <a:spcPct val="100000"/>
              </a:lnSpc>
            </a:pPr>
            <a:endParaRPr sz="408"/>
          </a:p>
          <a:p>
            <a:pPr>
              <a:lnSpc>
                <a:spcPct val="100000"/>
              </a:lnSpc>
            </a:pPr>
            <a:endParaRPr sz="408"/>
          </a:p>
          <a:p>
            <a:pPr>
              <a:spcBef>
                <a:spcPts val="20"/>
              </a:spcBef>
            </a:pPr>
            <a:endParaRPr sz="460"/>
          </a:p>
          <a:p>
            <a:pPr marL="14895" algn="ctr"/>
            <a:r>
              <a:rPr sz="136" spc="35" dirty="0">
                <a:solidFill>
                  <a:srgbClr val="FFFFFF"/>
                </a:solidFill>
              </a:rPr>
              <a:t>1 </a:t>
            </a:r>
            <a:r>
              <a:rPr sz="136" spc="52" dirty="0">
                <a:solidFill>
                  <a:srgbClr val="FFFFFF"/>
                </a:solidFill>
              </a:rPr>
              <a:t> </a:t>
            </a:r>
            <a:r>
              <a:rPr sz="136" spc="35" dirty="0">
                <a:solidFill>
                  <a:srgbClr val="FFFFFF"/>
                </a:solidFill>
              </a:rPr>
              <a:t>2 </a:t>
            </a:r>
            <a:r>
              <a:rPr sz="136" spc="56" dirty="0">
                <a:solidFill>
                  <a:srgbClr val="FFFFFF"/>
                </a:solidFill>
              </a:rPr>
              <a:t> </a:t>
            </a:r>
            <a:r>
              <a:rPr sz="136" spc="35" dirty="0">
                <a:solidFill>
                  <a:srgbClr val="FFFFFF"/>
                </a:solidFill>
              </a:rPr>
              <a:t>3</a:t>
            </a:r>
            <a:endParaRPr sz="136"/>
          </a:p>
          <a:p>
            <a:pPr marL="14895" algn="ctr">
              <a:spcBef>
                <a:spcPts val="41"/>
              </a:spcBef>
            </a:pPr>
            <a:r>
              <a:rPr sz="136" spc="35" dirty="0">
                <a:solidFill>
                  <a:srgbClr val="FFFFFF"/>
                </a:solidFill>
              </a:rPr>
              <a:t>4 </a:t>
            </a:r>
            <a:r>
              <a:rPr sz="136" spc="52" dirty="0">
                <a:solidFill>
                  <a:srgbClr val="FFFFFF"/>
                </a:solidFill>
              </a:rPr>
              <a:t> </a:t>
            </a:r>
            <a:r>
              <a:rPr sz="136" spc="35" dirty="0">
                <a:solidFill>
                  <a:srgbClr val="FFFFFF"/>
                </a:solidFill>
              </a:rPr>
              <a:t>5 </a:t>
            </a:r>
            <a:r>
              <a:rPr sz="136" spc="56" dirty="0">
                <a:solidFill>
                  <a:srgbClr val="FFFFFF"/>
                </a:solidFill>
              </a:rPr>
              <a:t> </a:t>
            </a:r>
            <a:r>
              <a:rPr sz="136" spc="35" dirty="0">
                <a:solidFill>
                  <a:srgbClr val="FFFFFF"/>
                </a:solidFill>
              </a:rPr>
              <a:t>6</a:t>
            </a:r>
            <a:endParaRPr sz="136"/>
          </a:p>
          <a:p>
            <a:pPr marL="14895" algn="ctr">
              <a:spcBef>
                <a:spcPts val="26"/>
              </a:spcBef>
            </a:pPr>
            <a:r>
              <a:rPr sz="136" spc="35" dirty="0">
                <a:solidFill>
                  <a:srgbClr val="FFFFFF"/>
                </a:solidFill>
              </a:rPr>
              <a:t>7 </a:t>
            </a:r>
            <a:r>
              <a:rPr sz="136" spc="52" dirty="0">
                <a:solidFill>
                  <a:srgbClr val="FFFFFF"/>
                </a:solidFill>
              </a:rPr>
              <a:t> </a:t>
            </a:r>
            <a:r>
              <a:rPr sz="136" spc="35" dirty="0">
                <a:solidFill>
                  <a:srgbClr val="FFFFFF"/>
                </a:solidFill>
              </a:rPr>
              <a:t>8 </a:t>
            </a:r>
            <a:r>
              <a:rPr sz="136" spc="56" dirty="0">
                <a:solidFill>
                  <a:srgbClr val="FFFFFF"/>
                </a:solidFill>
              </a:rPr>
              <a:t> </a:t>
            </a:r>
            <a:r>
              <a:rPr sz="136" spc="35" dirty="0">
                <a:solidFill>
                  <a:srgbClr val="FFFFFF"/>
                </a:solidFill>
              </a:rPr>
              <a:t>9</a:t>
            </a:r>
            <a:endParaRPr sz="136"/>
          </a:p>
          <a:p>
            <a:pPr>
              <a:lnSpc>
                <a:spcPct val="100000"/>
              </a:lnSpc>
            </a:pPr>
            <a:endParaRPr sz="136"/>
          </a:p>
          <a:p>
            <a:pPr>
              <a:lnSpc>
                <a:spcPct val="100000"/>
              </a:lnSpc>
            </a:pPr>
            <a:endParaRPr sz="136"/>
          </a:p>
          <a:p>
            <a:pPr>
              <a:lnSpc>
                <a:spcPct val="100000"/>
              </a:lnSpc>
            </a:pPr>
            <a:endParaRPr sz="136"/>
          </a:p>
          <a:p>
            <a:pPr>
              <a:lnSpc>
                <a:spcPct val="100000"/>
              </a:lnSpc>
            </a:pPr>
            <a:endParaRPr sz="136"/>
          </a:p>
          <a:p>
            <a:pPr>
              <a:lnSpc>
                <a:spcPct val="100000"/>
              </a:lnSpc>
            </a:pPr>
            <a:endParaRPr sz="136"/>
          </a:p>
          <a:p>
            <a:pPr>
              <a:lnSpc>
                <a:spcPct val="100000"/>
              </a:lnSpc>
            </a:pPr>
            <a:endParaRPr sz="136"/>
          </a:p>
          <a:p>
            <a:pPr>
              <a:lnSpc>
                <a:spcPct val="100000"/>
              </a:lnSpc>
            </a:pPr>
            <a:endParaRPr sz="136"/>
          </a:p>
          <a:p>
            <a:pPr>
              <a:lnSpc>
                <a:spcPct val="100000"/>
              </a:lnSpc>
            </a:pPr>
            <a:endParaRPr sz="136"/>
          </a:p>
          <a:p>
            <a:pPr>
              <a:lnSpc>
                <a:spcPct val="100000"/>
              </a:lnSpc>
            </a:pPr>
            <a:endParaRPr sz="136"/>
          </a:p>
          <a:p>
            <a:pPr>
              <a:lnSpc>
                <a:spcPct val="100000"/>
              </a:lnSpc>
            </a:pPr>
            <a:endParaRPr sz="136"/>
          </a:p>
          <a:p>
            <a:pPr>
              <a:lnSpc>
                <a:spcPct val="100000"/>
              </a:lnSpc>
            </a:pPr>
            <a:endParaRPr sz="136"/>
          </a:p>
          <a:p>
            <a:pPr>
              <a:lnSpc>
                <a:spcPct val="100000"/>
              </a:lnSpc>
            </a:pPr>
            <a:endParaRPr sz="136"/>
          </a:p>
          <a:p>
            <a:pPr>
              <a:lnSpc>
                <a:spcPct val="100000"/>
              </a:lnSpc>
            </a:pPr>
            <a:endParaRPr sz="136"/>
          </a:p>
          <a:p>
            <a:pPr>
              <a:lnSpc>
                <a:spcPct val="100000"/>
              </a:lnSpc>
            </a:pPr>
            <a:endParaRPr sz="136"/>
          </a:p>
          <a:p>
            <a:pPr>
              <a:lnSpc>
                <a:spcPct val="100000"/>
              </a:lnSpc>
            </a:pPr>
            <a:endParaRPr sz="136"/>
          </a:p>
          <a:p>
            <a:pPr>
              <a:lnSpc>
                <a:spcPct val="100000"/>
              </a:lnSpc>
            </a:pPr>
            <a:endParaRPr sz="136"/>
          </a:p>
          <a:p>
            <a:pPr>
              <a:lnSpc>
                <a:spcPct val="100000"/>
              </a:lnSpc>
            </a:pPr>
            <a:endParaRPr sz="136"/>
          </a:p>
          <a:p>
            <a:pPr>
              <a:lnSpc>
                <a:spcPct val="100000"/>
              </a:lnSpc>
            </a:pPr>
            <a:endParaRPr sz="136"/>
          </a:p>
          <a:p>
            <a:pPr>
              <a:lnSpc>
                <a:spcPct val="100000"/>
              </a:lnSpc>
            </a:pPr>
            <a:endParaRPr sz="136"/>
          </a:p>
          <a:p>
            <a:pPr>
              <a:lnSpc>
                <a:spcPct val="100000"/>
              </a:lnSpc>
            </a:pPr>
            <a:endParaRPr sz="136"/>
          </a:p>
          <a:p>
            <a:pPr>
              <a:lnSpc>
                <a:spcPct val="100000"/>
              </a:lnSpc>
            </a:pPr>
            <a:endParaRPr sz="136"/>
          </a:p>
          <a:p>
            <a:pPr>
              <a:lnSpc>
                <a:spcPct val="100000"/>
              </a:lnSpc>
            </a:pPr>
            <a:endParaRPr sz="136"/>
          </a:p>
          <a:p>
            <a:pPr>
              <a:lnSpc>
                <a:spcPct val="100000"/>
              </a:lnSpc>
            </a:pPr>
            <a:endParaRPr sz="136"/>
          </a:p>
          <a:p>
            <a:pPr>
              <a:lnSpc>
                <a:spcPct val="100000"/>
              </a:lnSpc>
            </a:pPr>
            <a:endParaRPr sz="136"/>
          </a:p>
          <a:p>
            <a:pPr>
              <a:lnSpc>
                <a:spcPct val="100000"/>
              </a:lnSpc>
            </a:pPr>
            <a:endParaRPr sz="136"/>
          </a:p>
          <a:p>
            <a:pPr>
              <a:lnSpc>
                <a:spcPct val="100000"/>
              </a:lnSpc>
            </a:pPr>
            <a:endParaRPr sz="136"/>
          </a:p>
          <a:p>
            <a:pPr>
              <a:lnSpc>
                <a:spcPct val="100000"/>
              </a:lnSpc>
            </a:pPr>
            <a:endParaRPr sz="136"/>
          </a:p>
          <a:p>
            <a:pPr>
              <a:lnSpc>
                <a:spcPct val="100000"/>
              </a:lnSpc>
            </a:pPr>
            <a:endParaRPr sz="136"/>
          </a:p>
          <a:p>
            <a:pPr>
              <a:lnSpc>
                <a:spcPct val="100000"/>
              </a:lnSpc>
            </a:pPr>
            <a:endParaRPr sz="136"/>
          </a:p>
          <a:p>
            <a:pPr>
              <a:lnSpc>
                <a:spcPct val="100000"/>
              </a:lnSpc>
            </a:pPr>
            <a:endParaRPr sz="136"/>
          </a:p>
          <a:p>
            <a:pPr>
              <a:lnSpc>
                <a:spcPct val="100000"/>
              </a:lnSpc>
            </a:pPr>
            <a:endParaRPr sz="136"/>
          </a:p>
          <a:p>
            <a:pPr>
              <a:lnSpc>
                <a:spcPct val="100000"/>
              </a:lnSpc>
            </a:pPr>
            <a:endParaRPr sz="136"/>
          </a:p>
          <a:p>
            <a:pPr>
              <a:lnSpc>
                <a:spcPct val="100000"/>
              </a:lnSpc>
            </a:pPr>
            <a:endParaRPr sz="136"/>
          </a:p>
          <a:p>
            <a:pPr>
              <a:lnSpc>
                <a:spcPct val="100000"/>
              </a:lnSpc>
            </a:pPr>
            <a:endParaRPr sz="136"/>
          </a:p>
          <a:p>
            <a:pPr>
              <a:lnSpc>
                <a:spcPct val="100000"/>
              </a:lnSpc>
            </a:pPr>
            <a:endParaRPr sz="136"/>
          </a:p>
          <a:p>
            <a:pPr>
              <a:lnSpc>
                <a:spcPct val="100000"/>
              </a:lnSpc>
            </a:pPr>
            <a:endParaRPr sz="136"/>
          </a:p>
          <a:p>
            <a:pPr>
              <a:lnSpc>
                <a:spcPct val="100000"/>
              </a:lnSpc>
            </a:pPr>
            <a:endParaRPr sz="136"/>
          </a:p>
          <a:p>
            <a:pPr>
              <a:lnSpc>
                <a:spcPct val="100000"/>
              </a:lnSpc>
            </a:pPr>
            <a:endParaRPr sz="136"/>
          </a:p>
          <a:p>
            <a:pPr>
              <a:lnSpc>
                <a:spcPct val="100000"/>
              </a:lnSpc>
            </a:pPr>
            <a:endParaRPr sz="136"/>
          </a:p>
          <a:p>
            <a:pPr>
              <a:lnSpc>
                <a:spcPct val="100000"/>
              </a:lnSpc>
            </a:pPr>
            <a:endParaRPr sz="136"/>
          </a:p>
          <a:p>
            <a:pPr>
              <a:lnSpc>
                <a:spcPct val="100000"/>
              </a:lnSpc>
            </a:pPr>
            <a:endParaRPr sz="136"/>
          </a:p>
          <a:p>
            <a:pPr>
              <a:lnSpc>
                <a:spcPct val="100000"/>
              </a:lnSpc>
            </a:pPr>
            <a:endParaRPr sz="136"/>
          </a:p>
          <a:p>
            <a:pPr>
              <a:lnSpc>
                <a:spcPct val="100000"/>
              </a:lnSpc>
            </a:pPr>
            <a:endParaRPr sz="136"/>
          </a:p>
          <a:p>
            <a:pPr>
              <a:lnSpc>
                <a:spcPct val="100000"/>
              </a:lnSpc>
            </a:pPr>
            <a:endParaRPr sz="136"/>
          </a:p>
          <a:p>
            <a:pPr>
              <a:lnSpc>
                <a:spcPct val="100000"/>
              </a:lnSpc>
            </a:pPr>
            <a:endParaRPr sz="136"/>
          </a:p>
          <a:p>
            <a:pPr>
              <a:lnSpc>
                <a:spcPct val="100000"/>
              </a:lnSpc>
            </a:pPr>
            <a:endParaRPr sz="136"/>
          </a:p>
          <a:p>
            <a:pPr>
              <a:lnSpc>
                <a:spcPct val="100000"/>
              </a:lnSpc>
            </a:pPr>
            <a:endParaRPr sz="136"/>
          </a:p>
          <a:p>
            <a:pPr>
              <a:lnSpc>
                <a:spcPct val="100000"/>
              </a:lnSpc>
            </a:pPr>
            <a:endParaRPr sz="136"/>
          </a:p>
          <a:p>
            <a:pPr>
              <a:lnSpc>
                <a:spcPct val="100000"/>
              </a:lnSpc>
            </a:pPr>
            <a:endParaRPr sz="136"/>
          </a:p>
          <a:p>
            <a:pPr>
              <a:lnSpc>
                <a:spcPct val="100000"/>
              </a:lnSpc>
            </a:pPr>
            <a:endParaRPr sz="136"/>
          </a:p>
          <a:p>
            <a:pPr>
              <a:lnSpc>
                <a:spcPct val="100000"/>
              </a:lnSpc>
            </a:pPr>
            <a:endParaRPr sz="136"/>
          </a:p>
          <a:p>
            <a:pPr marL="150255">
              <a:spcBef>
                <a:spcPts val="61"/>
              </a:spcBef>
            </a:pPr>
            <a:r>
              <a:rPr sz="358" spc="234" dirty="0"/>
              <a:t>B</a:t>
            </a:r>
            <a:r>
              <a:rPr sz="358" spc="189" dirty="0"/>
              <a:t>u</a:t>
            </a:r>
            <a:r>
              <a:rPr sz="358" spc="173" dirty="0"/>
              <a:t>s</a:t>
            </a:r>
            <a:r>
              <a:rPr sz="358" spc="-61" dirty="0"/>
              <a:t> </a:t>
            </a:r>
            <a:r>
              <a:rPr sz="358" spc="76" dirty="0"/>
              <a:t>i</a:t>
            </a:r>
            <a:r>
              <a:rPr sz="358" spc="194" dirty="0"/>
              <a:t>ne</a:t>
            </a:r>
            <a:r>
              <a:rPr sz="358" spc="208" dirty="0"/>
              <a:t>s</a:t>
            </a:r>
            <a:r>
              <a:rPr sz="358" spc="173" dirty="0"/>
              <a:t>s</a:t>
            </a:r>
            <a:r>
              <a:rPr sz="358" dirty="0"/>
              <a:t>  </a:t>
            </a:r>
            <a:r>
              <a:rPr sz="358" spc="-26" dirty="0"/>
              <a:t> </a:t>
            </a:r>
            <a:r>
              <a:rPr sz="358" spc="234" dirty="0"/>
              <a:t>P</a:t>
            </a:r>
            <a:r>
              <a:rPr sz="358" spc="189" dirty="0"/>
              <a:t>a</a:t>
            </a:r>
            <a:r>
              <a:rPr sz="358" spc="117" dirty="0"/>
              <a:t>r</a:t>
            </a:r>
            <a:r>
              <a:rPr sz="358" spc="97" dirty="0"/>
              <a:t>t</a:t>
            </a:r>
            <a:r>
              <a:rPr sz="358" spc="-61" dirty="0"/>
              <a:t> </a:t>
            </a:r>
            <a:r>
              <a:rPr sz="358" spc="194" dirty="0"/>
              <a:t>ne</a:t>
            </a:r>
            <a:r>
              <a:rPr sz="358" spc="148" dirty="0"/>
              <a:t>rs</a:t>
            </a:r>
            <a:endParaRPr sz="358"/>
          </a:p>
        </p:txBody>
      </p:sp>
      <p:grpSp>
        <p:nvGrpSpPr>
          <p:cNvPr id="43" name="object 43"/>
          <p:cNvGrpSpPr/>
          <p:nvPr/>
        </p:nvGrpSpPr>
        <p:grpSpPr>
          <a:xfrm>
            <a:off x="4484177" y="2326651"/>
            <a:ext cx="1108762" cy="3323047"/>
            <a:chOff x="2871787" y="2281237"/>
            <a:chExt cx="1087120" cy="3258185"/>
          </a:xfrm>
        </p:grpSpPr>
        <p:pic>
          <p:nvPicPr>
            <p:cNvPr id="44" name="object 44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946653" y="2356865"/>
              <a:ext cx="1011935" cy="3182111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2886075" y="2295525"/>
              <a:ext cx="982980" cy="3152775"/>
            </a:xfrm>
            <a:custGeom>
              <a:avLst/>
              <a:gdLst/>
              <a:ahLst/>
              <a:cxnLst/>
              <a:rect l="l" t="t" r="r" b="b"/>
              <a:pathLst>
                <a:path w="982979" h="3152775">
                  <a:moveTo>
                    <a:pt x="982662" y="0"/>
                  </a:moveTo>
                  <a:lnTo>
                    <a:pt x="0" y="0"/>
                  </a:lnTo>
                  <a:lnTo>
                    <a:pt x="0" y="3152775"/>
                  </a:lnTo>
                  <a:lnTo>
                    <a:pt x="982662" y="3152775"/>
                  </a:lnTo>
                  <a:lnTo>
                    <a:pt x="982662" y="0"/>
                  </a:lnTo>
                  <a:close/>
                </a:path>
              </a:pathLst>
            </a:custGeom>
            <a:solidFill>
              <a:srgbClr val="99CCFF"/>
            </a:solidFill>
          </p:spPr>
          <p:txBody>
            <a:bodyPr wrap="square" lIns="0" tIns="0" rIns="0" bIns="0" rtlCol="0"/>
            <a:lstStyle/>
            <a:p>
              <a:endParaRPr sz="1428"/>
            </a:p>
          </p:txBody>
        </p:sp>
        <p:sp>
          <p:nvSpPr>
            <p:cNvPr id="46" name="object 46"/>
            <p:cNvSpPr/>
            <p:nvPr/>
          </p:nvSpPr>
          <p:spPr>
            <a:xfrm>
              <a:off x="2886075" y="2295525"/>
              <a:ext cx="982980" cy="3152775"/>
            </a:xfrm>
            <a:custGeom>
              <a:avLst/>
              <a:gdLst/>
              <a:ahLst/>
              <a:cxnLst/>
              <a:rect l="l" t="t" r="r" b="b"/>
              <a:pathLst>
                <a:path w="982979" h="3152775">
                  <a:moveTo>
                    <a:pt x="982662" y="3152775"/>
                  </a:moveTo>
                  <a:lnTo>
                    <a:pt x="0" y="3152775"/>
                  </a:lnTo>
                  <a:lnTo>
                    <a:pt x="0" y="0"/>
                  </a:lnTo>
                  <a:lnTo>
                    <a:pt x="982662" y="0"/>
                  </a:lnTo>
                  <a:lnTo>
                    <a:pt x="982662" y="3152775"/>
                  </a:lnTo>
                  <a:close/>
                </a:path>
              </a:pathLst>
            </a:custGeom>
            <a:ln w="28575">
              <a:solidFill>
                <a:srgbClr val="339966"/>
              </a:solidFill>
            </a:ln>
          </p:spPr>
          <p:txBody>
            <a:bodyPr wrap="square" lIns="0" tIns="0" rIns="0" bIns="0" rtlCol="0"/>
            <a:lstStyle/>
            <a:p>
              <a:endParaRPr sz="1428"/>
            </a:p>
          </p:txBody>
        </p:sp>
        <p:pic>
          <p:nvPicPr>
            <p:cNvPr id="47" name="object 47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012947" y="2641091"/>
              <a:ext cx="875538" cy="457200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3032759" y="2668524"/>
              <a:ext cx="835913" cy="116585"/>
            </a:xfrm>
            <a:prstGeom prst="rect">
              <a:avLst/>
            </a:prstGeom>
          </p:spPr>
        </p:pic>
        <p:sp>
          <p:nvSpPr>
            <p:cNvPr id="49" name="object 49"/>
            <p:cNvSpPr/>
            <p:nvPr/>
          </p:nvSpPr>
          <p:spPr>
            <a:xfrm>
              <a:off x="2944812" y="2571750"/>
              <a:ext cx="862330" cy="443230"/>
            </a:xfrm>
            <a:custGeom>
              <a:avLst/>
              <a:gdLst/>
              <a:ahLst/>
              <a:cxnLst/>
              <a:rect l="l" t="t" r="r" b="b"/>
              <a:pathLst>
                <a:path w="862329" h="443230">
                  <a:moveTo>
                    <a:pt x="862012" y="0"/>
                  </a:moveTo>
                  <a:lnTo>
                    <a:pt x="0" y="0"/>
                  </a:lnTo>
                  <a:lnTo>
                    <a:pt x="0" y="442912"/>
                  </a:lnTo>
                  <a:lnTo>
                    <a:pt x="862012" y="442912"/>
                  </a:lnTo>
                  <a:lnTo>
                    <a:pt x="862012" y="0"/>
                  </a:lnTo>
                  <a:close/>
                </a:path>
              </a:pathLst>
            </a:custGeom>
            <a:solidFill>
              <a:srgbClr val="CCFFCC"/>
            </a:solidFill>
          </p:spPr>
          <p:txBody>
            <a:bodyPr wrap="square" lIns="0" tIns="0" rIns="0" bIns="0" rtlCol="0"/>
            <a:lstStyle/>
            <a:p>
              <a:endParaRPr sz="1428"/>
            </a:p>
          </p:txBody>
        </p:sp>
      </p:grpSp>
      <p:sp>
        <p:nvSpPr>
          <p:cNvPr id="50" name="object 50"/>
          <p:cNvSpPr txBox="1"/>
          <p:nvPr/>
        </p:nvSpPr>
        <p:spPr>
          <a:xfrm>
            <a:off x="4558656" y="2622947"/>
            <a:ext cx="879497" cy="138663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44040" rIns="0" bIns="0" rtlCol="0">
            <a:spAutoFit/>
          </a:bodyPr>
          <a:lstStyle/>
          <a:p>
            <a:pPr marL="60231">
              <a:spcBef>
                <a:spcPts val="347"/>
              </a:spcBef>
            </a:pPr>
            <a:r>
              <a:rPr sz="612" spc="-5" dirty="0"/>
              <a:t>Servicios</a:t>
            </a:r>
            <a:r>
              <a:rPr sz="612" spc="-15" dirty="0"/>
              <a:t> </a:t>
            </a:r>
            <a:r>
              <a:rPr sz="612" spc="-5" dirty="0"/>
              <a:t>compuestos</a:t>
            </a:r>
            <a:endParaRPr sz="612"/>
          </a:p>
        </p:txBody>
      </p:sp>
      <p:grpSp>
        <p:nvGrpSpPr>
          <p:cNvPr id="51" name="object 51"/>
          <p:cNvGrpSpPr/>
          <p:nvPr/>
        </p:nvGrpSpPr>
        <p:grpSpPr>
          <a:xfrm>
            <a:off x="4558657" y="2825334"/>
            <a:ext cx="963041" cy="1106171"/>
            <a:chOff x="2944812" y="2770187"/>
            <a:chExt cx="944244" cy="1084580"/>
          </a:xfrm>
        </p:grpSpPr>
        <p:sp>
          <p:nvSpPr>
            <p:cNvPr id="52" name="object 52"/>
            <p:cNvSpPr/>
            <p:nvPr/>
          </p:nvSpPr>
          <p:spPr>
            <a:xfrm>
              <a:off x="3609975" y="2878137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>
                  <a:moveTo>
                    <a:pt x="57150" y="0"/>
                  </a:moveTo>
                  <a:lnTo>
                    <a:pt x="0" y="0"/>
                  </a:lnTo>
                  <a:lnTo>
                    <a:pt x="0" y="57150"/>
                  </a:lnTo>
                  <a:lnTo>
                    <a:pt x="57150" y="57150"/>
                  </a:lnTo>
                  <a:lnTo>
                    <a:pt x="57150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 sz="1428"/>
            </a:p>
          </p:txBody>
        </p:sp>
        <p:sp>
          <p:nvSpPr>
            <p:cNvPr id="53" name="object 53"/>
            <p:cNvSpPr/>
            <p:nvPr/>
          </p:nvSpPr>
          <p:spPr>
            <a:xfrm>
              <a:off x="3609975" y="2878137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>
                  <a:moveTo>
                    <a:pt x="0" y="0"/>
                  </a:moveTo>
                  <a:lnTo>
                    <a:pt x="57150" y="0"/>
                  </a:lnTo>
                  <a:lnTo>
                    <a:pt x="57150" y="57150"/>
                  </a:lnTo>
                  <a:lnTo>
                    <a:pt x="0" y="5715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428"/>
            </a:p>
          </p:txBody>
        </p:sp>
        <p:sp>
          <p:nvSpPr>
            <p:cNvPr id="54" name="object 54"/>
            <p:cNvSpPr/>
            <p:nvPr/>
          </p:nvSpPr>
          <p:spPr>
            <a:xfrm>
              <a:off x="3498850" y="2876543"/>
              <a:ext cx="60325" cy="59055"/>
            </a:xfrm>
            <a:custGeom>
              <a:avLst/>
              <a:gdLst/>
              <a:ahLst/>
              <a:cxnLst/>
              <a:rect l="l" t="t" r="r" b="b"/>
              <a:pathLst>
                <a:path w="60325" h="59055">
                  <a:moveTo>
                    <a:pt x="30162" y="0"/>
                  </a:moveTo>
                  <a:lnTo>
                    <a:pt x="0" y="29375"/>
                  </a:lnTo>
                  <a:lnTo>
                    <a:pt x="30162" y="58750"/>
                  </a:lnTo>
                  <a:lnTo>
                    <a:pt x="60325" y="29375"/>
                  </a:lnTo>
                  <a:lnTo>
                    <a:pt x="30162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 sz="1428"/>
            </a:p>
          </p:txBody>
        </p:sp>
        <p:sp>
          <p:nvSpPr>
            <p:cNvPr id="55" name="object 55"/>
            <p:cNvSpPr/>
            <p:nvPr/>
          </p:nvSpPr>
          <p:spPr>
            <a:xfrm>
              <a:off x="3498850" y="2876543"/>
              <a:ext cx="60325" cy="59055"/>
            </a:xfrm>
            <a:custGeom>
              <a:avLst/>
              <a:gdLst/>
              <a:ahLst/>
              <a:cxnLst/>
              <a:rect l="l" t="t" r="r" b="b"/>
              <a:pathLst>
                <a:path w="60325" h="59055">
                  <a:moveTo>
                    <a:pt x="0" y="29375"/>
                  </a:moveTo>
                  <a:lnTo>
                    <a:pt x="30162" y="0"/>
                  </a:lnTo>
                  <a:lnTo>
                    <a:pt x="60325" y="29375"/>
                  </a:lnTo>
                  <a:lnTo>
                    <a:pt x="30162" y="58750"/>
                  </a:lnTo>
                  <a:lnTo>
                    <a:pt x="0" y="29375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428"/>
            </a:p>
          </p:txBody>
        </p:sp>
        <p:pic>
          <p:nvPicPr>
            <p:cNvPr id="56" name="object 56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3449574" y="2844545"/>
              <a:ext cx="300227" cy="176022"/>
            </a:xfrm>
            <a:prstGeom prst="rect">
              <a:avLst/>
            </a:prstGeom>
          </p:spPr>
        </p:pic>
        <p:sp>
          <p:nvSpPr>
            <p:cNvPr id="57" name="object 57"/>
            <p:cNvSpPr/>
            <p:nvPr/>
          </p:nvSpPr>
          <p:spPr>
            <a:xfrm>
              <a:off x="3556000" y="2905125"/>
              <a:ext cx="53975" cy="0"/>
            </a:xfrm>
            <a:custGeom>
              <a:avLst/>
              <a:gdLst/>
              <a:ahLst/>
              <a:cxnLst/>
              <a:rect l="l" t="t" r="r" b="b"/>
              <a:pathLst>
                <a:path w="53975">
                  <a:moveTo>
                    <a:pt x="0" y="0"/>
                  </a:moveTo>
                  <a:lnTo>
                    <a:pt x="53975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428"/>
            </a:p>
          </p:txBody>
        </p:sp>
        <p:sp>
          <p:nvSpPr>
            <p:cNvPr id="58" name="object 58"/>
            <p:cNvSpPr/>
            <p:nvPr/>
          </p:nvSpPr>
          <p:spPr>
            <a:xfrm>
              <a:off x="3500437" y="2776537"/>
              <a:ext cx="57150" cy="53975"/>
            </a:xfrm>
            <a:custGeom>
              <a:avLst/>
              <a:gdLst/>
              <a:ahLst/>
              <a:cxnLst/>
              <a:rect l="l" t="t" r="r" b="b"/>
              <a:pathLst>
                <a:path w="57150" h="53975">
                  <a:moveTo>
                    <a:pt x="57150" y="0"/>
                  </a:moveTo>
                  <a:lnTo>
                    <a:pt x="0" y="0"/>
                  </a:lnTo>
                  <a:lnTo>
                    <a:pt x="0" y="53975"/>
                  </a:lnTo>
                  <a:lnTo>
                    <a:pt x="57150" y="53975"/>
                  </a:lnTo>
                  <a:lnTo>
                    <a:pt x="57150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 sz="1428"/>
            </a:p>
          </p:txBody>
        </p:sp>
        <p:sp>
          <p:nvSpPr>
            <p:cNvPr id="59" name="object 59"/>
            <p:cNvSpPr/>
            <p:nvPr/>
          </p:nvSpPr>
          <p:spPr>
            <a:xfrm>
              <a:off x="3500437" y="2776537"/>
              <a:ext cx="57150" cy="53975"/>
            </a:xfrm>
            <a:custGeom>
              <a:avLst/>
              <a:gdLst/>
              <a:ahLst/>
              <a:cxnLst/>
              <a:rect l="l" t="t" r="r" b="b"/>
              <a:pathLst>
                <a:path w="57150" h="53975">
                  <a:moveTo>
                    <a:pt x="0" y="0"/>
                  </a:moveTo>
                  <a:lnTo>
                    <a:pt x="57150" y="0"/>
                  </a:lnTo>
                  <a:lnTo>
                    <a:pt x="57150" y="53975"/>
                  </a:lnTo>
                  <a:lnTo>
                    <a:pt x="0" y="53975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428"/>
            </a:p>
          </p:txBody>
        </p:sp>
        <p:sp>
          <p:nvSpPr>
            <p:cNvPr id="60" name="object 60"/>
            <p:cNvSpPr/>
            <p:nvPr/>
          </p:nvSpPr>
          <p:spPr>
            <a:xfrm>
              <a:off x="3381375" y="2876550"/>
              <a:ext cx="57150" cy="59055"/>
            </a:xfrm>
            <a:custGeom>
              <a:avLst/>
              <a:gdLst/>
              <a:ahLst/>
              <a:cxnLst/>
              <a:rect l="l" t="t" r="r" b="b"/>
              <a:pathLst>
                <a:path w="57150" h="59055">
                  <a:moveTo>
                    <a:pt x="57150" y="0"/>
                  </a:moveTo>
                  <a:lnTo>
                    <a:pt x="0" y="0"/>
                  </a:lnTo>
                  <a:lnTo>
                    <a:pt x="0" y="58737"/>
                  </a:lnTo>
                  <a:lnTo>
                    <a:pt x="57150" y="58737"/>
                  </a:lnTo>
                  <a:lnTo>
                    <a:pt x="57150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 sz="1428"/>
            </a:p>
          </p:txBody>
        </p:sp>
        <p:sp>
          <p:nvSpPr>
            <p:cNvPr id="61" name="object 61"/>
            <p:cNvSpPr/>
            <p:nvPr/>
          </p:nvSpPr>
          <p:spPr>
            <a:xfrm>
              <a:off x="3381375" y="2876550"/>
              <a:ext cx="57150" cy="59055"/>
            </a:xfrm>
            <a:custGeom>
              <a:avLst/>
              <a:gdLst/>
              <a:ahLst/>
              <a:cxnLst/>
              <a:rect l="l" t="t" r="r" b="b"/>
              <a:pathLst>
                <a:path w="57150" h="59055">
                  <a:moveTo>
                    <a:pt x="0" y="0"/>
                  </a:moveTo>
                  <a:lnTo>
                    <a:pt x="57150" y="0"/>
                  </a:lnTo>
                  <a:lnTo>
                    <a:pt x="57150" y="58737"/>
                  </a:lnTo>
                  <a:lnTo>
                    <a:pt x="0" y="58737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428"/>
            </a:p>
          </p:txBody>
        </p:sp>
        <p:sp>
          <p:nvSpPr>
            <p:cNvPr id="62" name="object 62"/>
            <p:cNvSpPr/>
            <p:nvPr/>
          </p:nvSpPr>
          <p:spPr>
            <a:xfrm>
              <a:off x="3440112" y="2905125"/>
              <a:ext cx="57150" cy="0"/>
            </a:xfrm>
            <a:custGeom>
              <a:avLst/>
              <a:gdLst/>
              <a:ahLst/>
              <a:cxnLst/>
              <a:rect l="l" t="t" r="r" b="b"/>
              <a:pathLst>
                <a:path w="57150">
                  <a:moveTo>
                    <a:pt x="0" y="0"/>
                  </a:moveTo>
                  <a:lnTo>
                    <a:pt x="57150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428"/>
            </a:p>
          </p:txBody>
        </p:sp>
        <p:sp>
          <p:nvSpPr>
            <p:cNvPr id="63" name="object 63"/>
            <p:cNvSpPr/>
            <p:nvPr/>
          </p:nvSpPr>
          <p:spPr>
            <a:xfrm>
              <a:off x="3527425" y="2830512"/>
              <a:ext cx="0" cy="46355"/>
            </a:xfrm>
            <a:custGeom>
              <a:avLst/>
              <a:gdLst/>
              <a:ahLst/>
              <a:cxnLst/>
              <a:rect l="l" t="t" r="r" b="b"/>
              <a:pathLst>
                <a:path h="46355">
                  <a:moveTo>
                    <a:pt x="0" y="46037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428"/>
            </a:p>
          </p:txBody>
        </p:sp>
        <p:sp>
          <p:nvSpPr>
            <p:cNvPr id="64" name="object 64"/>
            <p:cNvSpPr/>
            <p:nvPr/>
          </p:nvSpPr>
          <p:spPr>
            <a:xfrm>
              <a:off x="3265487" y="2876550"/>
              <a:ext cx="57150" cy="55880"/>
            </a:xfrm>
            <a:custGeom>
              <a:avLst/>
              <a:gdLst/>
              <a:ahLst/>
              <a:cxnLst/>
              <a:rect l="l" t="t" r="r" b="b"/>
              <a:pathLst>
                <a:path w="57150" h="55880">
                  <a:moveTo>
                    <a:pt x="57150" y="0"/>
                  </a:moveTo>
                  <a:lnTo>
                    <a:pt x="0" y="0"/>
                  </a:lnTo>
                  <a:lnTo>
                    <a:pt x="0" y="55562"/>
                  </a:lnTo>
                  <a:lnTo>
                    <a:pt x="57150" y="55562"/>
                  </a:lnTo>
                  <a:lnTo>
                    <a:pt x="57150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 sz="1428"/>
            </a:p>
          </p:txBody>
        </p:sp>
        <p:sp>
          <p:nvSpPr>
            <p:cNvPr id="65" name="object 65"/>
            <p:cNvSpPr/>
            <p:nvPr/>
          </p:nvSpPr>
          <p:spPr>
            <a:xfrm>
              <a:off x="3265487" y="2876550"/>
              <a:ext cx="57150" cy="55880"/>
            </a:xfrm>
            <a:custGeom>
              <a:avLst/>
              <a:gdLst/>
              <a:ahLst/>
              <a:cxnLst/>
              <a:rect l="l" t="t" r="r" b="b"/>
              <a:pathLst>
                <a:path w="57150" h="55880">
                  <a:moveTo>
                    <a:pt x="0" y="0"/>
                  </a:moveTo>
                  <a:lnTo>
                    <a:pt x="57150" y="0"/>
                  </a:lnTo>
                  <a:lnTo>
                    <a:pt x="57150" y="55562"/>
                  </a:lnTo>
                  <a:lnTo>
                    <a:pt x="0" y="55562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428"/>
            </a:p>
          </p:txBody>
        </p:sp>
        <p:sp>
          <p:nvSpPr>
            <p:cNvPr id="66" name="object 66"/>
            <p:cNvSpPr/>
            <p:nvPr/>
          </p:nvSpPr>
          <p:spPr>
            <a:xfrm>
              <a:off x="3325812" y="2905125"/>
              <a:ext cx="53975" cy="0"/>
            </a:xfrm>
            <a:custGeom>
              <a:avLst/>
              <a:gdLst/>
              <a:ahLst/>
              <a:cxnLst/>
              <a:rect l="l" t="t" r="r" b="b"/>
              <a:pathLst>
                <a:path w="53975">
                  <a:moveTo>
                    <a:pt x="0" y="0"/>
                  </a:moveTo>
                  <a:lnTo>
                    <a:pt x="53975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428"/>
            </a:p>
          </p:txBody>
        </p:sp>
        <p:pic>
          <p:nvPicPr>
            <p:cNvPr id="67" name="object 67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3201923" y="2868929"/>
              <a:ext cx="374904" cy="145542"/>
            </a:xfrm>
            <a:prstGeom prst="rect">
              <a:avLst/>
            </a:prstGeom>
          </p:spPr>
        </p:pic>
        <p:sp>
          <p:nvSpPr>
            <p:cNvPr id="68" name="object 68"/>
            <p:cNvSpPr/>
            <p:nvPr/>
          </p:nvSpPr>
          <p:spPr>
            <a:xfrm>
              <a:off x="3294062" y="2800350"/>
              <a:ext cx="206375" cy="0"/>
            </a:xfrm>
            <a:custGeom>
              <a:avLst/>
              <a:gdLst/>
              <a:ahLst/>
              <a:cxnLst/>
              <a:rect l="l" t="t" r="r" b="b"/>
              <a:pathLst>
                <a:path w="206375">
                  <a:moveTo>
                    <a:pt x="0" y="0"/>
                  </a:moveTo>
                  <a:lnTo>
                    <a:pt x="206375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428"/>
            </a:p>
          </p:txBody>
        </p:sp>
        <p:sp>
          <p:nvSpPr>
            <p:cNvPr id="69" name="object 69"/>
            <p:cNvSpPr/>
            <p:nvPr/>
          </p:nvSpPr>
          <p:spPr>
            <a:xfrm>
              <a:off x="3294062" y="2800351"/>
              <a:ext cx="0" cy="74930"/>
            </a:xfrm>
            <a:custGeom>
              <a:avLst/>
              <a:gdLst/>
              <a:ahLst/>
              <a:cxnLst/>
              <a:rect l="l" t="t" r="r" b="b"/>
              <a:pathLst>
                <a:path h="74930">
                  <a:moveTo>
                    <a:pt x="0" y="74612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428"/>
            </a:p>
          </p:txBody>
        </p:sp>
        <p:sp>
          <p:nvSpPr>
            <p:cNvPr id="70" name="object 70"/>
            <p:cNvSpPr/>
            <p:nvPr/>
          </p:nvSpPr>
          <p:spPr>
            <a:xfrm>
              <a:off x="3133727" y="2882900"/>
              <a:ext cx="74930" cy="41275"/>
            </a:xfrm>
            <a:custGeom>
              <a:avLst/>
              <a:gdLst/>
              <a:ahLst/>
              <a:cxnLst/>
              <a:rect l="l" t="t" r="r" b="b"/>
              <a:pathLst>
                <a:path w="74930" h="41275">
                  <a:moveTo>
                    <a:pt x="69240" y="0"/>
                  </a:moveTo>
                  <a:lnTo>
                    <a:pt x="12001" y="0"/>
                  </a:lnTo>
                  <a:lnTo>
                    <a:pt x="5372" y="0"/>
                  </a:lnTo>
                  <a:lnTo>
                    <a:pt x="0" y="9245"/>
                  </a:lnTo>
                  <a:lnTo>
                    <a:pt x="0" y="32029"/>
                  </a:lnTo>
                  <a:lnTo>
                    <a:pt x="5372" y="41275"/>
                  </a:lnTo>
                  <a:lnTo>
                    <a:pt x="69240" y="41275"/>
                  </a:lnTo>
                  <a:lnTo>
                    <a:pt x="74612" y="32029"/>
                  </a:lnTo>
                  <a:lnTo>
                    <a:pt x="74612" y="9245"/>
                  </a:lnTo>
                  <a:lnTo>
                    <a:pt x="69240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 sz="1428"/>
            </a:p>
          </p:txBody>
        </p:sp>
        <p:sp>
          <p:nvSpPr>
            <p:cNvPr id="71" name="object 71"/>
            <p:cNvSpPr/>
            <p:nvPr/>
          </p:nvSpPr>
          <p:spPr>
            <a:xfrm>
              <a:off x="3133727" y="2882900"/>
              <a:ext cx="74930" cy="41275"/>
            </a:xfrm>
            <a:custGeom>
              <a:avLst/>
              <a:gdLst/>
              <a:ahLst/>
              <a:cxnLst/>
              <a:rect l="l" t="t" r="r" b="b"/>
              <a:pathLst>
                <a:path w="74930" h="41275">
                  <a:moveTo>
                    <a:pt x="12001" y="0"/>
                  </a:moveTo>
                  <a:lnTo>
                    <a:pt x="62610" y="0"/>
                  </a:lnTo>
                  <a:lnTo>
                    <a:pt x="69240" y="0"/>
                  </a:lnTo>
                  <a:lnTo>
                    <a:pt x="74612" y="9245"/>
                  </a:lnTo>
                  <a:lnTo>
                    <a:pt x="74612" y="20637"/>
                  </a:lnTo>
                  <a:lnTo>
                    <a:pt x="74612" y="32029"/>
                  </a:lnTo>
                  <a:lnTo>
                    <a:pt x="69240" y="41275"/>
                  </a:lnTo>
                  <a:lnTo>
                    <a:pt x="62610" y="41275"/>
                  </a:lnTo>
                  <a:lnTo>
                    <a:pt x="12001" y="41275"/>
                  </a:lnTo>
                  <a:lnTo>
                    <a:pt x="5372" y="41275"/>
                  </a:lnTo>
                  <a:lnTo>
                    <a:pt x="0" y="32029"/>
                  </a:lnTo>
                  <a:lnTo>
                    <a:pt x="0" y="20637"/>
                  </a:lnTo>
                  <a:lnTo>
                    <a:pt x="0" y="9245"/>
                  </a:lnTo>
                  <a:lnTo>
                    <a:pt x="5372" y="0"/>
                  </a:lnTo>
                  <a:lnTo>
                    <a:pt x="12001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428"/>
            </a:p>
          </p:txBody>
        </p:sp>
        <p:sp>
          <p:nvSpPr>
            <p:cNvPr id="72" name="object 72"/>
            <p:cNvSpPr/>
            <p:nvPr/>
          </p:nvSpPr>
          <p:spPr>
            <a:xfrm>
              <a:off x="3208337" y="2905125"/>
              <a:ext cx="55880" cy="0"/>
            </a:xfrm>
            <a:custGeom>
              <a:avLst/>
              <a:gdLst/>
              <a:ahLst/>
              <a:cxnLst/>
              <a:rect l="l" t="t" r="r" b="b"/>
              <a:pathLst>
                <a:path w="55879">
                  <a:moveTo>
                    <a:pt x="0" y="0"/>
                  </a:moveTo>
                  <a:lnTo>
                    <a:pt x="55562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428"/>
            </a:p>
          </p:txBody>
        </p:sp>
        <p:pic>
          <p:nvPicPr>
            <p:cNvPr id="73" name="object 73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3012947" y="3400805"/>
              <a:ext cx="875537" cy="453389"/>
            </a:xfrm>
            <a:prstGeom prst="rect">
              <a:avLst/>
            </a:prstGeom>
          </p:spPr>
        </p:pic>
        <p:pic>
          <p:nvPicPr>
            <p:cNvPr id="74" name="object 74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3032760" y="3429000"/>
              <a:ext cx="835913" cy="116585"/>
            </a:xfrm>
            <a:prstGeom prst="rect">
              <a:avLst/>
            </a:prstGeom>
          </p:spPr>
        </p:pic>
        <p:sp>
          <p:nvSpPr>
            <p:cNvPr id="75" name="object 75"/>
            <p:cNvSpPr/>
            <p:nvPr/>
          </p:nvSpPr>
          <p:spPr>
            <a:xfrm>
              <a:off x="2944812" y="3332162"/>
              <a:ext cx="862330" cy="440055"/>
            </a:xfrm>
            <a:custGeom>
              <a:avLst/>
              <a:gdLst/>
              <a:ahLst/>
              <a:cxnLst/>
              <a:rect l="l" t="t" r="r" b="b"/>
              <a:pathLst>
                <a:path w="862329" h="440054">
                  <a:moveTo>
                    <a:pt x="862012" y="0"/>
                  </a:moveTo>
                  <a:lnTo>
                    <a:pt x="0" y="0"/>
                  </a:lnTo>
                  <a:lnTo>
                    <a:pt x="0" y="439737"/>
                  </a:lnTo>
                  <a:lnTo>
                    <a:pt x="862012" y="439737"/>
                  </a:lnTo>
                  <a:lnTo>
                    <a:pt x="862012" y="0"/>
                  </a:lnTo>
                  <a:close/>
                </a:path>
              </a:pathLst>
            </a:custGeom>
            <a:solidFill>
              <a:srgbClr val="CCFFCC"/>
            </a:solidFill>
          </p:spPr>
          <p:txBody>
            <a:bodyPr wrap="square" lIns="0" tIns="0" rIns="0" bIns="0" rtlCol="0"/>
            <a:lstStyle/>
            <a:p>
              <a:endParaRPr sz="1428"/>
            </a:p>
          </p:txBody>
        </p:sp>
      </p:grpSp>
      <p:sp>
        <p:nvSpPr>
          <p:cNvPr id="76" name="object 76"/>
          <p:cNvSpPr txBox="1"/>
          <p:nvPr/>
        </p:nvSpPr>
        <p:spPr>
          <a:xfrm>
            <a:off x="4558656" y="3398497"/>
            <a:ext cx="879497" cy="138663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44040" rIns="0" bIns="0" rtlCol="0">
            <a:spAutoFit/>
          </a:bodyPr>
          <a:lstStyle/>
          <a:p>
            <a:pPr marL="60231">
              <a:spcBef>
                <a:spcPts val="347"/>
              </a:spcBef>
            </a:pPr>
            <a:r>
              <a:rPr sz="612" spc="-5" dirty="0"/>
              <a:t>Servicios</a:t>
            </a:r>
            <a:r>
              <a:rPr sz="612" spc="-15" dirty="0"/>
              <a:t> </a:t>
            </a:r>
            <a:r>
              <a:rPr sz="612" spc="-5" dirty="0"/>
              <a:t>compuestos</a:t>
            </a:r>
            <a:endParaRPr sz="612"/>
          </a:p>
        </p:txBody>
      </p:sp>
      <p:grpSp>
        <p:nvGrpSpPr>
          <p:cNvPr id="77" name="object 77"/>
          <p:cNvGrpSpPr/>
          <p:nvPr/>
        </p:nvGrpSpPr>
        <p:grpSpPr>
          <a:xfrm>
            <a:off x="4558657" y="3599266"/>
            <a:ext cx="963041" cy="1024568"/>
            <a:chOff x="2944812" y="3529012"/>
            <a:chExt cx="944244" cy="1004569"/>
          </a:xfrm>
        </p:grpSpPr>
        <p:sp>
          <p:nvSpPr>
            <p:cNvPr id="78" name="object 78"/>
            <p:cNvSpPr/>
            <p:nvPr/>
          </p:nvSpPr>
          <p:spPr>
            <a:xfrm>
              <a:off x="3609975" y="3636962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>
                  <a:moveTo>
                    <a:pt x="57150" y="0"/>
                  </a:moveTo>
                  <a:lnTo>
                    <a:pt x="0" y="0"/>
                  </a:lnTo>
                  <a:lnTo>
                    <a:pt x="0" y="57150"/>
                  </a:lnTo>
                  <a:lnTo>
                    <a:pt x="57150" y="57150"/>
                  </a:lnTo>
                  <a:lnTo>
                    <a:pt x="57150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 sz="1428"/>
            </a:p>
          </p:txBody>
        </p:sp>
        <p:sp>
          <p:nvSpPr>
            <p:cNvPr id="79" name="object 79"/>
            <p:cNvSpPr/>
            <p:nvPr/>
          </p:nvSpPr>
          <p:spPr>
            <a:xfrm>
              <a:off x="3609975" y="3636962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>
                  <a:moveTo>
                    <a:pt x="0" y="0"/>
                  </a:moveTo>
                  <a:lnTo>
                    <a:pt x="57150" y="0"/>
                  </a:lnTo>
                  <a:lnTo>
                    <a:pt x="57150" y="57150"/>
                  </a:lnTo>
                  <a:lnTo>
                    <a:pt x="0" y="5715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428"/>
            </a:p>
          </p:txBody>
        </p:sp>
        <p:sp>
          <p:nvSpPr>
            <p:cNvPr id="80" name="object 80"/>
            <p:cNvSpPr/>
            <p:nvPr/>
          </p:nvSpPr>
          <p:spPr>
            <a:xfrm>
              <a:off x="3498850" y="3635368"/>
              <a:ext cx="60325" cy="59055"/>
            </a:xfrm>
            <a:custGeom>
              <a:avLst/>
              <a:gdLst/>
              <a:ahLst/>
              <a:cxnLst/>
              <a:rect l="l" t="t" r="r" b="b"/>
              <a:pathLst>
                <a:path w="60325" h="59054">
                  <a:moveTo>
                    <a:pt x="30162" y="0"/>
                  </a:moveTo>
                  <a:lnTo>
                    <a:pt x="0" y="29375"/>
                  </a:lnTo>
                  <a:lnTo>
                    <a:pt x="30162" y="58750"/>
                  </a:lnTo>
                  <a:lnTo>
                    <a:pt x="60325" y="29375"/>
                  </a:lnTo>
                  <a:lnTo>
                    <a:pt x="30162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 sz="1428"/>
            </a:p>
          </p:txBody>
        </p:sp>
        <p:sp>
          <p:nvSpPr>
            <p:cNvPr id="81" name="object 81"/>
            <p:cNvSpPr/>
            <p:nvPr/>
          </p:nvSpPr>
          <p:spPr>
            <a:xfrm>
              <a:off x="3498850" y="3635368"/>
              <a:ext cx="60325" cy="59055"/>
            </a:xfrm>
            <a:custGeom>
              <a:avLst/>
              <a:gdLst/>
              <a:ahLst/>
              <a:cxnLst/>
              <a:rect l="l" t="t" r="r" b="b"/>
              <a:pathLst>
                <a:path w="60325" h="59054">
                  <a:moveTo>
                    <a:pt x="0" y="29375"/>
                  </a:moveTo>
                  <a:lnTo>
                    <a:pt x="30162" y="0"/>
                  </a:lnTo>
                  <a:lnTo>
                    <a:pt x="60325" y="29375"/>
                  </a:lnTo>
                  <a:lnTo>
                    <a:pt x="30162" y="58750"/>
                  </a:lnTo>
                  <a:lnTo>
                    <a:pt x="0" y="29375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428"/>
            </a:p>
          </p:txBody>
        </p:sp>
        <p:pic>
          <p:nvPicPr>
            <p:cNvPr id="82" name="object 82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3449574" y="3604259"/>
              <a:ext cx="300227" cy="175260"/>
            </a:xfrm>
            <a:prstGeom prst="rect">
              <a:avLst/>
            </a:prstGeom>
          </p:spPr>
        </p:pic>
        <p:sp>
          <p:nvSpPr>
            <p:cNvPr id="83" name="object 83"/>
            <p:cNvSpPr/>
            <p:nvPr/>
          </p:nvSpPr>
          <p:spPr>
            <a:xfrm>
              <a:off x="3556000" y="3662362"/>
              <a:ext cx="53975" cy="0"/>
            </a:xfrm>
            <a:custGeom>
              <a:avLst/>
              <a:gdLst/>
              <a:ahLst/>
              <a:cxnLst/>
              <a:rect l="l" t="t" r="r" b="b"/>
              <a:pathLst>
                <a:path w="53975">
                  <a:moveTo>
                    <a:pt x="0" y="0"/>
                  </a:moveTo>
                  <a:lnTo>
                    <a:pt x="53975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428"/>
            </a:p>
          </p:txBody>
        </p:sp>
        <p:sp>
          <p:nvSpPr>
            <p:cNvPr id="84" name="object 84"/>
            <p:cNvSpPr/>
            <p:nvPr/>
          </p:nvSpPr>
          <p:spPr>
            <a:xfrm>
              <a:off x="3500437" y="3535362"/>
              <a:ext cx="57150" cy="52705"/>
            </a:xfrm>
            <a:custGeom>
              <a:avLst/>
              <a:gdLst/>
              <a:ahLst/>
              <a:cxnLst/>
              <a:rect l="l" t="t" r="r" b="b"/>
              <a:pathLst>
                <a:path w="57150" h="52704">
                  <a:moveTo>
                    <a:pt x="57150" y="0"/>
                  </a:moveTo>
                  <a:lnTo>
                    <a:pt x="0" y="0"/>
                  </a:lnTo>
                  <a:lnTo>
                    <a:pt x="0" y="52387"/>
                  </a:lnTo>
                  <a:lnTo>
                    <a:pt x="57150" y="52387"/>
                  </a:lnTo>
                  <a:lnTo>
                    <a:pt x="57150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 sz="1428"/>
            </a:p>
          </p:txBody>
        </p:sp>
        <p:sp>
          <p:nvSpPr>
            <p:cNvPr id="85" name="object 85"/>
            <p:cNvSpPr/>
            <p:nvPr/>
          </p:nvSpPr>
          <p:spPr>
            <a:xfrm>
              <a:off x="3500437" y="3535362"/>
              <a:ext cx="57150" cy="52705"/>
            </a:xfrm>
            <a:custGeom>
              <a:avLst/>
              <a:gdLst/>
              <a:ahLst/>
              <a:cxnLst/>
              <a:rect l="l" t="t" r="r" b="b"/>
              <a:pathLst>
                <a:path w="57150" h="52704">
                  <a:moveTo>
                    <a:pt x="0" y="0"/>
                  </a:moveTo>
                  <a:lnTo>
                    <a:pt x="57150" y="0"/>
                  </a:lnTo>
                  <a:lnTo>
                    <a:pt x="57150" y="52387"/>
                  </a:lnTo>
                  <a:lnTo>
                    <a:pt x="0" y="52387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428"/>
            </a:p>
          </p:txBody>
        </p:sp>
        <p:sp>
          <p:nvSpPr>
            <p:cNvPr id="86" name="object 86"/>
            <p:cNvSpPr/>
            <p:nvPr/>
          </p:nvSpPr>
          <p:spPr>
            <a:xfrm>
              <a:off x="3381375" y="3635375"/>
              <a:ext cx="57150" cy="59055"/>
            </a:xfrm>
            <a:custGeom>
              <a:avLst/>
              <a:gdLst/>
              <a:ahLst/>
              <a:cxnLst/>
              <a:rect l="l" t="t" r="r" b="b"/>
              <a:pathLst>
                <a:path w="57150" h="59054">
                  <a:moveTo>
                    <a:pt x="57150" y="0"/>
                  </a:moveTo>
                  <a:lnTo>
                    <a:pt x="0" y="0"/>
                  </a:lnTo>
                  <a:lnTo>
                    <a:pt x="0" y="58737"/>
                  </a:lnTo>
                  <a:lnTo>
                    <a:pt x="57150" y="58737"/>
                  </a:lnTo>
                  <a:lnTo>
                    <a:pt x="57150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 sz="1428"/>
            </a:p>
          </p:txBody>
        </p:sp>
        <p:sp>
          <p:nvSpPr>
            <p:cNvPr id="87" name="object 87"/>
            <p:cNvSpPr/>
            <p:nvPr/>
          </p:nvSpPr>
          <p:spPr>
            <a:xfrm>
              <a:off x="3381375" y="3635375"/>
              <a:ext cx="57150" cy="59055"/>
            </a:xfrm>
            <a:custGeom>
              <a:avLst/>
              <a:gdLst/>
              <a:ahLst/>
              <a:cxnLst/>
              <a:rect l="l" t="t" r="r" b="b"/>
              <a:pathLst>
                <a:path w="57150" h="59054">
                  <a:moveTo>
                    <a:pt x="0" y="0"/>
                  </a:moveTo>
                  <a:lnTo>
                    <a:pt x="57150" y="0"/>
                  </a:lnTo>
                  <a:lnTo>
                    <a:pt x="57150" y="58737"/>
                  </a:lnTo>
                  <a:lnTo>
                    <a:pt x="0" y="58737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428"/>
            </a:p>
          </p:txBody>
        </p:sp>
        <p:sp>
          <p:nvSpPr>
            <p:cNvPr id="88" name="object 88"/>
            <p:cNvSpPr/>
            <p:nvPr/>
          </p:nvSpPr>
          <p:spPr>
            <a:xfrm>
              <a:off x="3440112" y="3662362"/>
              <a:ext cx="57150" cy="0"/>
            </a:xfrm>
            <a:custGeom>
              <a:avLst/>
              <a:gdLst/>
              <a:ahLst/>
              <a:cxnLst/>
              <a:rect l="l" t="t" r="r" b="b"/>
              <a:pathLst>
                <a:path w="57150">
                  <a:moveTo>
                    <a:pt x="0" y="0"/>
                  </a:moveTo>
                  <a:lnTo>
                    <a:pt x="57150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428"/>
            </a:p>
          </p:txBody>
        </p:sp>
        <p:sp>
          <p:nvSpPr>
            <p:cNvPr id="89" name="object 89"/>
            <p:cNvSpPr/>
            <p:nvPr/>
          </p:nvSpPr>
          <p:spPr>
            <a:xfrm>
              <a:off x="3527425" y="3587750"/>
              <a:ext cx="0" cy="47625"/>
            </a:xfrm>
            <a:custGeom>
              <a:avLst/>
              <a:gdLst/>
              <a:ahLst/>
              <a:cxnLst/>
              <a:rect l="l" t="t" r="r" b="b"/>
              <a:pathLst>
                <a:path h="47625">
                  <a:moveTo>
                    <a:pt x="0" y="47625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428"/>
            </a:p>
          </p:txBody>
        </p:sp>
        <p:sp>
          <p:nvSpPr>
            <p:cNvPr id="90" name="object 90"/>
            <p:cNvSpPr/>
            <p:nvPr/>
          </p:nvSpPr>
          <p:spPr>
            <a:xfrm>
              <a:off x="3265487" y="3635375"/>
              <a:ext cx="57150" cy="53975"/>
            </a:xfrm>
            <a:custGeom>
              <a:avLst/>
              <a:gdLst/>
              <a:ahLst/>
              <a:cxnLst/>
              <a:rect l="l" t="t" r="r" b="b"/>
              <a:pathLst>
                <a:path w="57150" h="53975">
                  <a:moveTo>
                    <a:pt x="57150" y="0"/>
                  </a:moveTo>
                  <a:lnTo>
                    <a:pt x="0" y="0"/>
                  </a:lnTo>
                  <a:lnTo>
                    <a:pt x="0" y="53975"/>
                  </a:lnTo>
                  <a:lnTo>
                    <a:pt x="57150" y="53975"/>
                  </a:lnTo>
                  <a:lnTo>
                    <a:pt x="57150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 sz="1428"/>
            </a:p>
          </p:txBody>
        </p:sp>
        <p:sp>
          <p:nvSpPr>
            <p:cNvPr id="91" name="object 91"/>
            <p:cNvSpPr/>
            <p:nvPr/>
          </p:nvSpPr>
          <p:spPr>
            <a:xfrm>
              <a:off x="3265487" y="3635375"/>
              <a:ext cx="57150" cy="53975"/>
            </a:xfrm>
            <a:custGeom>
              <a:avLst/>
              <a:gdLst/>
              <a:ahLst/>
              <a:cxnLst/>
              <a:rect l="l" t="t" r="r" b="b"/>
              <a:pathLst>
                <a:path w="57150" h="53975">
                  <a:moveTo>
                    <a:pt x="0" y="0"/>
                  </a:moveTo>
                  <a:lnTo>
                    <a:pt x="57150" y="0"/>
                  </a:lnTo>
                  <a:lnTo>
                    <a:pt x="57150" y="53975"/>
                  </a:lnTo>
                  <a:lnTo>
                    <a:pt x="0" y="53975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428"/>
            </a:p>
          </p:txBody>
        </p:sp>
        <p:sp>
          <p:nvSpPr>
            <p:cNvPr id="92" name="object 92"/>
            <p:cNvSpPr/>
            <p:nvPr/>
          </p:nvSpPr>
          <p:spPr>
            <a:xfrm>
              <a:off x="3325812" y="3662362"/>
              <a:ext cx="53975" cy="0"/>
            </a:xfrm>
            <a:custGeom>
              <a:avLst/>
              <a:gdLst/>
              <a:ahLst/>
              <a:cxnLst/>
              <a:rect l="l" t="t" r="r" b="b"/>
              <a:pathLst>
                <a:path w="53975">
                  <a:moveTo>
                    <a:pt x="0" y="0"/>
                  </a:moveTo>
                  <a:lnTo>
                    <a:pt x="53975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428"/>
            </a:p>
          </p:txBody>
        </p:sp>
        <p:pic>
          <p:nvPicPr>
            <p:cNvPr id="93" name="object 93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3201923" y="3627882"/>
              <a:ext cx="374904" cy="144017"/>
            </a:xfrm>
            <a:prstGeom prst="rect">
              <a:avLst/>
            </a:prstGeom>
          </p:spPr>
        </p:pic>
        <p:sp>
          <p:nvSpPr>
            <p:cNvPr id="94" name="object 94"/>
            <p:cNvSpPr/>
            <p:nvPr/>
          </p:nvSpPr>
          <p:spPr>
            <a:xfrm>
              <a:off x="3294062" y="3559175"/>
              <a:ext cx="206375" cy="0"/>
            </a:xfrm>
            <a:custGeom>
              <a:avLst/>
              <a:gdLst/>
              <a:ahLst/>
              <a:cxnLst/>
              <a:rect l="l" t="t" r="r" b="b"/>
              <a:pathLst>
                <a:path w="206375">
                  <a:moveTo>
                    <a:pt x="0" y="0"/>
                  </a:moveTo>
                  <a:lnTo>
                    <a:pt x="206375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428"/>
            </a:p>
          </p:txBody>
        </p:sp>
        <p:sp>
          <p:nvSpPr>
            <p:cNvPr id="95" name="object 95"/>
            <p:cNvSpPr/>
            <p:nvPr/>
          </p:nvSpPr>
          <p:spPr>
            <a:xfrm>
              <a:off x="3294062" y="3559175"/>
              <a:ext cx="0" cy="73025"/>
            </a:xfrm>
            <a:custGeom>
              <a:avLst/>
              <a:gdLst/>
              <a:ahLst/>
              <a:cxnLst/>
              <a:rect l="l" t="t" r="r" b="b"/>
              <a:pathLst>
                <a:path h="73025">
                  <a:moveTo>
                    <a:pt x="0" y="73025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428"/>
            </a:p>
          </p:txBody>
        </p:sp>
        <p:sp>
          <p:nvSpPr>
            <p:cNvPr id="96" name="object 96"/>
            <p:cNvSpPr/>
            <p:nvPr/>
          </p:nvSpPr>
          <p:spPr>
            <a:xfrm>
              <a:off x="3133727" y="3641725"/>
              <a:ext cx="74930" cy="41275"/>
            </a:xfrm>
            <a:custGeom>
              <a:avLst/>
              <a:gdLst/>
              <a:ahLst/>
              <a:cxnLst/>
              <a:rect l="l" t="t" r="r" b="b"/>
              <a:pathLst>
                <a:path w="74930" h="41275">
                  <a:moveTo>
                    <a:pt x="69240" y="0"/>
                  </a:moveTo>
                  <a:lnTo>
                    <a:pt x="12001" y="0"/>
                  </a:lnTo>
                  <a:lnTo>
                    <a:pt x="5372" y="0"/>
                  </a:lnTo>
                  <a:lnTo>
                    <a:pt x="0" y="9245"/>
                  </a:lnTo>
                  <a:lnTo>
                    <a:pt x="0" y="32029"/>
                  </a:lnTo>
                  <a:lnTo>
                    <a:pt x="5372" y="41275"/>
                  </a:lnTo>
                  <a:lnTo>
                    <a:pt x="69240" y="41275"/>
                  </a:lnTo>
                  <a:lnTo>
                    <a:pt x="74612" y="32029"/>
                  </a:lnTo>
                  <a:lnTo>
                    <a:pt x="74612" y="9245"/>
                  </a:lnTo>
                  <a:lnTo>
                    <a:pt x="69240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 sz="1428"/>
            </a:p>
          </p:txBody>
        </p:sp>
        <p:sp>
          <p:nvSpPr>
            <p:cNvPr id="97" name="object 97"/>
            <p:cNvSpPr/>
            <p:nvPr/>
          </p:nvSpPr>
          <p:spPr>
            <a:xfrm>
              <a:off x="3133727" y="3641725"/>
              <a:ext cx="74930" cy="41275"/>
            </a:xfrm>
            <a:custGeom>
              <a:avLst/>
              <a:gdLst/>
              <a:ahLst/>
              <a:cxnLst/>
              <a:rect l="l" t="t" r="r" b="b"/>
              <a:pathLst>
                <a:path w="74930" h="41275">
                  <a:moveTo>
                    <a:pt x="12001" y="0"/>
                  </a:moveTo>
                  <a:lnTo>
                    <a:pt x="62610" y="0"/>
                  </a:lnTo>
                  <a:lnTo>
                    <a:pt x="69240" y="0"/>
                  </a:lnTo>
                  <a:lnTo>
                    <a:pt x="74612" y="9245"/>
                  </a:lnTo>
                  <a:lnTo>
                    <a:pt x="74612" y="20637"/>
                  </a:lnTo>
                  <a:lnTo>
                    <a:pt x="74612" y="32029"/>
                  </a:lnTo>
                  <a:lnTo>
                    <a:pt x="69240" y="41275"/>
                  </a:lnTo>
                  <a:lnTo>
                    <a:pt x="62610" y="41275"/>
                  </a:lnTo>
                  <a:lnTo>
                    <a:pt x="12001" y="41275"/>
                  </a:lnTo>
                  <a:lnTo>
                    <a:pt x="5372" y="41275"/>
                  </a:lnTo>
                  <a:lnTo>
                    <a:pt x="0" y="32029"/>
                  </a:lnTo>
                  <a:lnTo>
                    <a:pt x="0" y="20637"/>
                  </a:lnTo>
                  <a:lnTo>
                    <a:pt x="0" y="9245"/>
                  </a:lnTo>
                  <a:lnTo>
                    <a:pt x="5372" y="0"/>
                  </a:lnTo>
                  <a:lnTo>
                    <a:pt x="12001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428"/>
            </a:p>
          </p:txBody>
        </p:sp>
        <p:sp>
          <p:nvSpPr>
            <p:cNvPr id="98" name="object 98"/>
            <p:cNvSpPr/>
            <p:nvPr/>
          </p:nvSpPr>
          <p:spPr>
            <a:xfrm>
              <a:off x="3208337" y="3662362"/>
              <a:ext cx="55880" cy="0"/>
            </a:xfrm>
            <a:custGeom>
              <a:avLst/>
              <a:gdLst/>
              <a:ahLst/>
              <a:cxnLst/>
              <a:rect l="l" t="t" r="r" b="b"/>
              <a:pathLst>
                <a:path w="55879">
                  <a:moveTo>
                    <a:pt x="0" y="0"/>
                  </a:moveTo>
                  <a:lnTo>
                    <a:pt x="55562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428"/>
            </a:p>
          </p:txBody>
        </p:sp>
        <p:pic>
          <p:nvPicPr>
            <p:cNvPr id="99" name="object 99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3012947" y="4089654"/>
              <a:ext cx="875538" cy="443483"/>
            </a:xfrm>
            <a:prstGeom prst="rect">
              <a:avLst/>
            </a:prstGeom>
          </p:spPr>
        </p:pic>
        <p:pic>
          <p:nvPicPr>
            <p:cNvPr id="100" name="object 100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3032760" y="4117848"/>
              <a:ext cx="835913" cy="116585"/>
            </a:xfrm>
            <a:prstGeom prst="rect">
              <a:avLst/>
            </a:prstGeom>
          </p:spPr>
        </p:pic>
        <p:sp>
          <p:nvSpPr>
            <p:cNvPr id="101" name="object 101"/>
            <p:cNvSpPr/>
            <p:nvPr/>
          </p:nvSpPr>
          <p:spPr>
            <a:xfrm>
              <a:off x="2944812" y="4021137"/>
              <a:ext cx="862330" cy="430530"/>
            </a:xfrm>
            <a:custGeom>
              <a:avLst/>
              <a:gdLst/>
              <a:ahLst/>
              <a:cxnLst/>
              <a:rect l="l" t="t" r="r" b="b"/>
              <a:pathLst>
                <a:path w="862329" h="430529">
                  <a:moveTo>
                    <a:pt x="862012" y="0"/>
                  </a:moveTo>
                  <a:lnTo>
                    <a:pt x="0" y="0"/>
                  </a:lnTo>
                  <a:lnTo>
                    <a:pt x="0" y="430212"/>
                  </a:lnTo>
                  <a:lnTo>
                    <a:pt x="862012" y="430212"/>
                  </a:lnTo>
                  <a:lnTo>
                    <a:pt x="862012" y="0"/>
                  </a:lnTo>
                  <a:close/>
                </a:path>
              </a:pathLst>
            </a:custGeom>
            <a:solidFill>
              <a:srgbClr val="CCFFCC"/>
            </a:solidFill>
          </p:spPr>
          <p:txBody>
            <a:bodyPr wrap="square" lIns="0" tIns="0" rIns="0" bIns="0" rtlCol="0"/>
            <a:lstStyle/>
            <a:p>
              <a:endParaRPr sz="1428"/>
            </a:p>
          </p:txBody>
        </p:sp>
      </p:grpSp>
      <p:sp>
        <p:nvSpPr>
          <p:cNvPr id="102" name="object 102"/>
          <p:cNvSpPr txBox="1"/>
          <p:nvPr/>
        </p:nvSpPr>
        <p:spPr>
          <a:xfrm>
            <a:off x="4558656" y="4101187"/>
            <a:ext cx="879497" cy="138663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44040" rIns="0" bIns="0" rtlCol="0">
            <a:spAutoFit/>
          </a:bodyPr>
          <a:lstStyle/>
          <a:p>
            <a:pPr marL="60231">
              <a:spcBef>
                <a:spcPts val="347"/>
              </a:spcBef>
            </a:pPr>
            <a:r>
              <a:rPr sz="612" spc="-5" dirty="0"/>
              <a:t>Servicios</a:t>
            </a:r>
            <a:r>
              <a:rPr sz="612" spc="-15" dirty="0"/>
              <a:t> </a:t>
            </a:r>
            <a:r>
              <a:rPr sz="612" spc="-5" dirty="0"/>
              <a:t>compuestos</a:t>
            </a:r>
            <a:endParaRPr sz="612"/>
          </a:p>
        </p:txBody>
      </p:sp>
      <p:grpSp>
        <p:nvGrpSpPr>
          <p:cNvPr id="103" name="object 103"/>
          <p:cNvGrpSpPr/>
          <p:nvPr/>
        </p:nvGrpSpPr>
        <p:grpSpPr>
          <a:xfrm>
            <a:off x="4558657" y="4297100"/>
            <a:ext cx="963041" cy="1040758"/>
            <a:chOff x="2944812" y="4213225"/>
            <a:chExt cx="944244" cy="1020444"/>
          </a:xfrm>
        </p:grpSpPr>
        <p:sp>
          <p:nvSpPr>
            <p:cNvPr id="104" name="object 104"/>
            <p:cNvSpPr/>
            <p:nvPr/>
          </p:nvSpPr>
          <p:spPr>
            <a:xfrm>
              <a:off x="3609975" y="4318000"/>
              <a:ext cx="57150" cy="55880"/>
            </a:xfrm>
            <a:custGeom>
              <a:avLst/>
              <a:gdLst/>
              <a:ahLst/>
              <a:cxnLst/>
              <a:rect l="l" t="t" r="r" b="b"/>
              <a:pathLst>
                <a:path w="57150" h="55879">
                  <a:moveTo>
                    <a:pt x="57150" y="0"/>
                  </a:moveTo>
                  <a:lnTo>
                    <a:pt x="0" y="0"/>
                  </a:lnTo>
                  <a:lnTo>
                    <a:pt x="0" y="55562"/>
                  </a:lnTo>
                  <a:lnTo>
                    <a:pt x="57150" y="55562"/>
                  </a:lnTo>
                  <a:lnTo>
                    <a:pt x="57150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 sz="1428"/>
            </a:p>
          </p:txBody>
        </p:sp>
        <p:sp>
          <p:nvSpPr>
            <p:cNvPr id="105" name="object 105"/>
            <p:cNvSpPr/>
            <p:nvPr/>
          </p:nvSpPr>
          <p:spPr>
            <a:xfrm>
              <a:off x="3609975" y="4318000"/>
              <a:ext cx="57150" cy="55880"/>
            </a:xfrm>
            <a:custGeom>
              <a:avLst/>
              <a:gdLst/>
              <a:ahLst/>
              <a:cxnLst/>
              <a:rect l="l" t="t" r="r" b="b"/>
              <a:pathLst>
                <a:path w="57150" h="55879">
                  <a:moveTo>
                    <a:pt x="0" y="0"/>
                  </a:moveTo>
                  <a:lnTo>
                    <a:pt x="57150" y="0"/>
                  </a:lnTo>
                  <a:lnTo>
                    <a:pt x="57150" y="55562"/>
                  </a:lnTo>
                  <a:lnTo>
                    <a:pt x="0" y="55562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428"/>
            </a:p>
          </p:txBody>
        </p:sp>
        <p:sp>
          <p:nvSpPr>
            <p:cNvPr id="106" name="object 106"/>
            <p:cNvSpPr/>
            <p:nvPr/>
          </p:nvSpPr>
          <p:spPr>
            <a:xfrm>
              <a:off x="3498850" y="4316412"/>
              <a:ext cx="60325" cy="57150"/>
            </a:xfrm>
            <a:custGeom>
              <a:avLst/>
              <a:gdLst/>
              <a:ahLst/>
              <a:cxnLst/>
              <a:rect l="l" t="t" r="r" b="b"/>
              <a:pathLst>
                <a:path w="60325" h="57150">
                  <a:moveTo>
                    <a:pt x="30162" y="0"/>
                  </a:moveTo>
                  <a:lnTo>
                    <a:pt x="0" y="28575"/>
                  </a:lnTo>
                  <a:lnTo>
                    <a:pt x="30162" y="57150"/>
                  </a:lnTo>
                  <a:lnTo>
                    <a:pt x="60325" y="28575"/>
                  </a:lnTo>
                  <a:lnTo>
                    <a:pt x="30162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 sz="1428"/>
            </a:p>
          </p:txBody>
        </p:sp>
        <p:sp>
          <p:nvSpPr>
            <p:cNvPr id="107" name="object 107"/>
            <p:cNvSpPr/>
            <p:nvPr/>
          </p:nvSpPr>
          <p:spPr>
            <a:xfrm>
              <a:off x="3498850" y="4316412"/>
              <a:ext cx="60325" cy="57150"/>
            </a:xfrm>
            <a:custGeom>
              <a:avLst/>
              <a:gdLst/>
              <a:ahLst/>
              <a:cxnLst/>
              <a:rect l="l" t="t" r="r" b="b"/>
              <a:pathLst>
                <a:path w="60325" h="57150">
                  <a:moveTo>
                    <a:pt x="0" y="28575"/>
                  </a:moveTo>
                  <a:lnTo>
                    <a:pt x="30162" y="0"/>
                  </a:lnTo>
                  <a:lnTo>
                    <a:pt x="60325" y="28575"/>
                  </a:lnTo>
                  <a:lnTo>
                    <a:pt x="30162" y="57150"/>
                  </a:lnTo>
                  <a:lnTo>
                    <a:pt x="0" y="28575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428"/>
            </a:p>
          </p:txBody>
        </p:sp>
        <p:pic>
          <p:nvPicPr>
            <p:cNvPr id="108" name="object 108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3449574" y="4288536"/>
              <a:ext cx="300227" cy="170688"/>
            </a:xfrm>
            <a:prstGeom prst="rect">
              <a:avLst/>
            </a:prstGeom>
          </p:spPr>
        </p:pic>
        <p:sp>
          <p:nvSpPr>
            <p:cNvPr id="109" name="object 109"/>
            <p:cNvSpPr/>
            <p:nvPr/>
          </p:nvSpPr>
          <p:spPr>
            <a:xfrm>
              <a:off x="3556000" y="4343400"/>
              <a:ext cx="53975" cy="0"/>
            </a:xfrm>
            <a:custGeom>
              <a:avLst/>
              <a:gdLst/>
              <a:ahLst/>
              <a:cxnLst/>
              <a:rect l="l" t="t" r="r" b="b"/>
              <a:pathLst>
                <a:path w="53975">
                  <a:moveTo>
                    <a:pt x="0" y="0"/>
                  </a:moveTo>
                  <a:lnTo>
                    <a:pt x="53975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428"/>
            </a:p>
          </p:txBody>
        </p:sp>
        <p:sp>
          <p:nvSpPr>
            <p:cNvPr id="110" name="object 110"/>
            <p:cNvSpPr/>
            <p:nvPr/>
          </p:nvSpPr>
          <p:spPr>
            <a:xfrm>
              <a:off x="3500437" y="4219575"/>
              <a:ext cx="57150" cy="52705"/>
            </a:xfrm>
            <a:custGeom>
              <a:avLst/>
              <a:gdLst/>
              <a:ahLst/>
              <a:cxnLst/>
              <a:rect l="l" t="t" r="r" b="b"/>
              <a:pathLst>
                <a:path w="57150" h="52704">
                  <a:moveTo>
                    <a:pt x="57150" y="0"/>
                  </a:moveTo>
                  <a:lnTo>
                    <a:pt x="0" y="0"/>
                  </a:lnTo>
                  <a:lnTo>
                    <a:pt x="0" y="52387"/>
                  </a:lnTo>
                  <a:lnTo>
                    <a:pt x="57150" y="52387"/>
                  </a:lnTo>
                  <a:lnTo>
                    <a:pt x="57150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 sz="1428"/>
            </a:p>
          </p:txBody>
        </p:sp>
        <p:sp>
          <p:nvSpPr>
            <p:cNvPr id="111" name="object 111"/>
            <p:cNvSpPr/>
            <p:nvPr/>
          </p:nvSpPr>
          <p:spPr>
            <a:xfrm>
              <a:off x="3500437" y="4219575"/>
              <a:ext cx="57150" cy="52705"/>
            </a:xfrm>
            <a:custGeom>
              <a:avLst/>
              <a:gdLst/>
              <a:ahLst/>
              <a:cxnLst/>
              <a:rect l="l" t="t" r="r" b="b"/>
              <a:pathLst>
                <a:path w="57150" h="52704">
                  <a:moveTo>
                    <a:pt x="0" y="0"/>
                  </a:moveTo>
                  <a:lnTo>
                    <a:pt x="57150" y="0"/>
                  </a:lnTo>
                  <a:lnTo>
                    <a:pt x="57150" y="52387"/>
                  </a:lnTo>
                  <a:lnTo>
                    <a:pt x="0" y="52387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428"/>
            </a:p>
          </p:txBody>
        </p:sp>
        <p:sp>
          <p:nvSpPr>
            <p:cNvPr id="112" name="object 112"/>
            <p:cNvSpPr/>
            <p:nvPr/>
          </p:nvSpPr>
          <p:spPr>
            <a:xfrm>
              <a:off x="3381375" y="4316412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>
                  <a:moveTo>
                    <a:pt x="57150" y="0"/>
                  </a:moveTo>
                  <a:lnTo>
                    <a:pt x="0" y="0"/>
                  </a:lnTo>
                  <a:lnTo>
                    <a:pt x="0" y="57150"/>
                  </a:lnTo>
                  <a:lnTo>
                    <a:pt x="57150" y="57150"/>
                  </a:lnTo>
                  <a:lnTo>
                    <a:pt x="57150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 sz="1428"/>
            </a:p>
          </p:txBody>
        </p:sp>
        <p:sp>
          <p:nvSpPr>
            <p:cNvPr id="113" name="object 113"/>
            <p:cNvSpPr/>
            <p:nvPr/>
          </p:nvSpPr>
          <p:spPr>
            <a:xfrm>
              <a:off x="3381375" y="4316412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>
                  <a:moveTo>
                    <a:pt x="0" y="0"/>
                  </a:moveTo>
                  <a:lnTo>
                    <a:pt x="57150" y="0"/>
                  </a:lnTo>
                  <a:lnTo>
                    <a:pt x="57150" y="57150"/>
                  </a:lnTo>
                  <a:lnTo>
                    <a:pt x="0" y="5715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428"/>
            </a:p>
          </p:txBody>
        </p:sp>
        <p:sp>
          <p:nvSpPr>
            <p:cNvPr id="114" name="object 114"/>
            <p:cNvSpPr/>
            <p:nvPr/>
          </p:nvSpPr>
          <p:spPr>
            <a:xfrm>
              <a:off x="3440112" y="4343400"/>
              <a:ext cx="57150" cy="0"/>
            </a:xfrm>
            <a:custGeom>
              <a:avLst/>
              <a:gdLst/>
              <a:ahLst/>
              <a:cxnLst/>
              <a:rect l="l" t="t" r="r" b="b"/>
              <a:pathLst>
                <a:path w="57150">
                  <a:moveTo>
                    <a:pt x="0" y="0"/>
                  </a:moveTo>
                  <a:lnTo>
                    <a:pt x="57150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428"/>
            </a:p>
          </p:txBody>
        </p:sp>
        <p:sp>
          <p:nvSpPr>
            <p:cNvPr id="115" name="object 115"/>
            <p:cNvSpPr/>
            <p:nvPr/>
          </p:nvSpPr>
          <p:spPr>
            <a:xfrm>
              <a:off x="3527425" y="4271962"/>
              <a:ext cx="0" cy="44450"/>
            </a:xfrm>
            <a:custGeom>
              <a:avLst/>
              <a:gdLst/>
              <a:ahLst/>
              <a:cxnLst/>
              <a:rect l="l" t="t" r="r" b="b"/>
              <a:pathLst>
                <a:path h="44450">
                  <a:moveTo>
                    <a:pt x="0" y="44450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428"/>
            </a:p>
          </p:txBody>
        </p:sp>
        <p:sp>
          <p:nvSpPr>
            <p:cNvPr id="116" name="object 116"/>
            <p:cNvSpPr/>
            <p:nvPr/>
          </p:nvSpPr>
          <p:spPr>
            <a:xfrm>
              <a:off x="3265487" y="4316412"/>
              <a:ext cx="57150" cy="53975"/>
            </a:xfrm>
            <a:custGeom>
              <a:avLst/>
              <a:gdLst/>
              <a:ahLst/>
              <a:cxnLst/>
              <a:rect l="l" t="t" r="r" b="b"/>
              <a:pathLst>
                <a:path w="57150" h="53975">
                  <a:moveTo>
                    <a:pt x="57150" y="0"/>
                  </a:moveTo>
                  <a:lnTo>
                    <a:pt x="0" y="0"/>
                  </a:lnTo>
                  <a:lnTo>
                    <a:pt x="0" y="53975"/>
                  </a:lnTo>
                  <a:lnTo>
                    <a:pt x="57150" y="53975"/>
                  </a:lnTo>
                  <a:lnTo>
                    <a:pt x="57150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 sz="1428"/>
            </a:p>
          </p:txBody>
        </p:sp>
        <p:sp>
          <p:nvSpPr>
            <p:cNvPr id="117" name="object 117"/>
            <p:cNvSpPr/>
            <p:nvPr/>
          </p:nvSpPr>
          <p:spPr>
            <a:xfrm>
              <a:off x="3265487" y="4316412"/>
              <a:ext cx="57150" cy="53975"/>
            </a:xfrm>
            <a:custGeom>
              <a:avLst/>
              <a:gdLst/>
              <a:ahLst/>
              <a:cxnLst/>
              <a:rect l="l" t="t" r="r" b="b"/>
              <a:pathLst>
                <a:path w="57150" h="53975">
                  <a:moveTo>
                    <a:pt x="0" y="0"/>
                  </a:moveTo>
                  <a:lnTo>
                    <a:pt x="57150" y="0"/>
                  </a:lnTo>
                  <a:lnTo>
                    <a:pt x="57150" y="53975"/>
                  </a:lnTo>
                  <a:lnTo>
                    <a:pt x="0" y="53975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428"/>
            </a:p>
          </p:txBody>
        </p:sp>
        <p:sp>
          <p:nvSpPr>
            <p:cNvPr id="118" name="object 118"/>
            <p:cNvSpPr/>
            <p:nvPr/>
          </p:nvSpPr>
          <p:spPr>
            <a:xfrm>
              <a:off x="3325812" y="4343400"/>
              <a:ext cx="53975" cy="0"/>
            </a:xfrm>
            <a:custGeom>
              <a:avLst/>
              <a:gdLst/>
              <a:ahLst/>
              <a:cxnLst/>
              <a:rect l="l" t="t" r="r" b="b"/>
              <a:pathLst>
                <a:path w="53975">
                  <a:moveTo>
                    <a:pt x="0" y="0"/>
                  </a:moveTo>
                  <a:lnTo>
                    <a:pt x="53975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428"/>
            </a:p>
          </p:txBody>
        </p:sp>
        <p:pic>
          <p:nvPicPr>
            <p:cNvPr id="119" name="object 119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3201923" y="4309872"/>
              <a:ext cx="374904" cy="143255"/>
            </a:xfrm>
            <a:prstGeom prst="rect">
              <a:avLst/>
            </a:prstGeom>
          </p:spPr>
        </p:pic>
        <p:sp>
          <p:nvSpPr>
            <p:cNvPr id="120" name="object 120"/>
            <p:cNvSpPr/>
            <p:nvPr/>
          </p:nvSpPr>
          <p:spPr>
            <a:xfrm>
              <a:off x="3294062" y="4241800"/>
              <a:ext cx="206375" cy="0"/>
            </a:xfrm>
            <a:custGeom>
              <a:avLst/>
              <a:gdLst/>
              <a:ahLst/>
              <a:cxnLst/>
              <a:rect l="l" t="t" r="r" b="b"/>
              <a:pathLst>
                <a:path w="206375">
                  <a:moveTo>
                    <a:pt x="0" y="0"/>
                  </a:moveTo>
                  <a:lnTo>
                    <a:pt x="206375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428"/>
            </a:p>
          </p:txBody>
        </p:sp>
        <p:sp>
          <p:nvSpPr>
            <p:cNvPr id="121" name="object 121"/>
            <p:cNvSpPr/>
            <p:nvPr/>
          </p:nvSpPr>
          <p:spPr>
            <a:xfrm>
              <a:off x="3294062" y="4241800"/>
              <a:ext cx="0" cy="73025"/>
            </a:xfrm>
            <a:custGeom>
              <a:avLst/>
              <a:gdLst/>
              <a:ahLst/>
              <a:cxnLst/>
              <a:rect l="l" t="t" r="r" b="b"/>
              <a:pathLst>
                <a:path h="73025">
                  <a:moveTo>
                    <a:pt x="0" y="73025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428"/>
            </a:p>
          </p:txBody>
        </p:sp>
        <p:sp>
          <p:nvSpPr>
            <p:cNvPr id="122" name="object 122"/>
            <p:cNvSpPr/>
            <p:nvPr/>
          </p:nvSpPr>
          <p:spPr>
            <a:xfrm>
              <a:off x="3133727" y="4324350"/>
              <a:ext cx="74930" cy="38100"/>
            </a:xfrm>
            <a:custGeom>
              <a:avLst/>
              <a:gdLst/>
              <a:ahLst/>
              <a:cxnLst/>
              <a:rect l="l" t="t" r="r" b="b"/>
              <a:pathLst>
                <a:path w="74930" h="38100">
                  <a:moveTo>
                    <a:pt x="69240" y="0"/>
                  </a:moveTo>
                  <a:lnTo>
                    <a:pt x="12001" y="0"/>
                  </a:lnTo>
                  <a:lnTo>
                    <a:pt x="5372" y="0"/>
                  </a:lnTo>
                  <a:lnTo>
                    <a:pt x="0" y="8534"/>
                  </a:lnTo>
                  <a:lnTo>
                    <a:pt x="0" y="29565"/>
                  </a:lnTo>
                  <a:lnTo>
                    <a:pt x="5372" y="38100"/>
                  </a:lnTo>
                  <a:lnTo>
                    <a:pt x="69240" y="38100"/>
                  </a:lnTo>
                  <a:lnTo>
                    <a:pt x="74612" y="29565"/>
                  </a:lnTo>
                  <a:lnTo>
                    <a:pt x="74612" y="8534"/>
                  </a:lnTo>
                  <a:lnTo>
                    <a:pt x="69240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 sz="1428"/>
            </a:p>
          </p:txBody>
        </p:sp>
        <p:sp>
          <p:nvSpPr>
            <p:cNvPr id="123" name="object 123"/>
            <p:cNvSpPr/>
            <p:nvPr/>
          </p:nvSpPr>
          <p:spPr>
            <a:xfrm>
              <a:off x="3133727" y="4324350"/>
              <a:ext cx="74930" cy="38100"/>
            </a:xfrm>
            <a:custGeom>
              <a:avLst/>
              <a:gdLst/>
              <a:ahLst/>
              <a:cxnLst/>
              <a:rect l="l" t="t" r="r" b="b"/>
              <a:pathLst>
                <a:path w="74930" h="38100">
                  <a:moveTo>
                    <a:pt x="12001" y="0"/>
                  </a:moveTo>
                  <a:lnTo>
                    <a:pt x="62610" y="0"/>
                  </a:lnTo>
                  <a:lnTo>
                    <a:pt x="69240" y="0"/>
                  </a:lnTo>
                  <a:lnTo>
                    <a:pt x="74612" y="8534"/>
                  </a:lnTo>
                  <a:lnTo>
                    <a:pt x="74612" y="19050"/>
                  </a:lnTo>
                  <a:lnTo>
                    <a:pt x="74612" y="29565"/>
                  </a:lnTo>
                  <a:lnTo>
                    <a:pt x="69240" y="38100"/>
                  </a:lnTo>
                  <a:lnTo>
                    <a:pt x="62610" y="38100"/>
                  </a:lnTo>
                  <a:lnTo>
                    <a:pt x="12001" y="38100"/>
                  </a:lnTo>
                  <a:lnTo>
                    <a:pt x="5372" y="38100"/>
                  </a:lnTo>
                  <a:lnTo>
                    <a:pt x="0" y="29565"/>
                  </a:lnTo>
                  <a:lnTo>
                    <a:pt x="0" y="19050"/>
                  </a:lnTo>
                  <a:lnTo>
                    <a:pt x="0" y="8534"/>
                  </a:lnTo>
                  <a:lnTo>
                    <a:pt x="5372" y="0"/>
                  </a:lnTo>
                  <a:lnTo>
                    <a:pt x="12001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428"/>
            </a:p>
          </p:txBody>
        </p:sp>
        <p:sp>
          <p:nvSpPr>
            <p:cNvPr id="124" name="object 124"/>
            <p:cNvSpPr/>
            <p:nvPr/>
          </p:nvSpPr>
          <p:spPr>
            <a:xfrm>
              <a:off x="3208337" y="4343400"/>
              <a:ext cx="55880" cy="0"/>
            </a:xfrm>
            <a:custGeom>
              <a:avLst/>
              <a:gdLst/>
              <a:ahLst/>
              <a:cxnLst/>
              <a:rect l="l" t="t" r="r" b="b"/>
              <a:pathLst>
                <a:path w="55879">
                  <a:moveTo>
                    <a:pt x="0" y="0"/>
                  </a:moveTo>
                  <a:lnTo>
                    <a:pt x="55562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428"/>
            </a:p>
          </p:txBody>
        </p:sp>
        <p:pic>
          <p:nvPicPr>
            <p:cNvPr id="125" name="object 125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3012947" y="4782312"/>
              <a:ext cx="875537" cy="451103"/>
            </a:xfrm>
            <a:prstGeom prst="rect">
              <a:avLst/>
            </a:prstGeom>
          </p:spPr>
        </p:pic>
        <p:pic>
          <p:nvPicPr>
            <p:cNvPr id="126" name="object 126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3032760" y="4809744"/>
              <a:ext cx="835913" cy="116585"/>
            </a:xfrm>
            <a:prstGeom prst="rect">
              <a:avLst/>
            </a:prstGeom>
          </p:spPr>
        </p:pic>
        <p:sp>
          <p:nvSpPr>
            <p:cNvPr id="127" name="object 127"/>
            <p:cNvSpPr/>
            <p:nvPr/>
          </p:nvSpPr>
          <p:spPr>
            <a:xfrm>
              <a:off x="2944812" y="4713287"/>
              <a:ext cx="862330" cy="436880"/>
            </a:xfrm>
            <a:custGeom>
              <a:avLst/>
              <a:gdLst/>
              <a:ahLst/>
              <a:cxnLst/>
              <a:rect l="l" t="t" r="r" b="b"/>
              <a:pathLst>
                <a:path w="862329" h="436879">
                  <a:moveTo>
                    <a:pt x="862012" y="0"/>
                  </a:moveTo>
                  <a:lnTo>
                    <a:pt x="0" y="0"/>
                  </a:lnTo>
                  <a:lnTo>
                    <a:pt x="0" y="436562"/>
                  </a:lnTo>
                  <a:lnTo>
                    <a:pt x="862012" y="436562"/>
                  </a:lnTo>
                  <a:lnTo>
                    <a:pt x="862012" y="0"/>
                  </a:lnTo>
                  <a:close/>
                </a:path>
              </a:pathLst>
            </a:custGeom>
            <a:solidFill>
              <a:srgbClr val="CCFFCC"/>
            </a:solidFill>
          </p:spPr>
          <p:txBody>
            <a:bodyPr wrap="square" lIns="0" tIns="0" rIns="0" bIns="0" rtlCol="0"/>
            <a:lstStyle/>
            <a:p>
              <a:endParaRPr sz="1428"/>
            </a:p>
          </p:txBody>
        </p:sp>
      </p:grpSp>
      <p:sp>
        <p:nvSpPr>
          <p:cNvPr id="128" name="object 128"/>
          <p:cNvSpPr txBox="1"/>
          <p:nvPr/>
        </p:nvSpPr>
        <p:spPr>
          <a:xfrm>
            <a:off x="4558656" y="4807117"/>
            <a:ext cx="879497" cy="138663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44040" rIns="0" bIns="0" rtlCol="0">
            <a:spAutoFit/>
          </a:bodyPr>
          <a:lstStyle/>
          <a:p>
            <a:pPr marL="60231">
              <a:spcBef>
                <a:spcPts val="347"/>
              </a:spcBef>
            </a:pPr>
            <a:r>
              <a:rPr sz="612" spc="-5" dirty="0"/>
              <a:t>Servicios</a:t>
            </a:r>
            <a:r>
              <a:rPr sz="612" spc="-15" dirty="0"/>
              <a:t> </a:t>
            </a:r>
            <a:r>
              <a:rPr sz="612" spc="-5" dirty="0"/>
              <a:t>compuestos</a:t>
            </a:r>
            <a:endParaRPr sz="612"/>
          </a:p>
        </p:txBody>
      </p:sp>
      <p:grpSp>
        <p:nvGrpSpPr>
          <p:cNvPr id="129" name="object 129"/>
          <p:cNvGrpSpPr/>
          <p:nvPr/>
        </p:nvGrpSpPr>
        <p:grpSpPr>
          <a:xfrm>
            <a:off x="4257506" y="2749234"/>
            <a:ext cx="1429992" cy="2510905"/>
            <a:chOff x="2649540" y="2695571"/>
            <a:chExt cx="1402080" cy="2461895"/>
          </a:xfrm>
        </p:grpSpPr>
        <p:sp>
          <p:nvSpPr>
            <p:cNvPr id="130" name="object 130"/>
            <p:cNvSpPr/>
            <p:nvPr/>
          </p:nvSpPr>
          <p:spPr>
            <a:xfrm>
              <a:off x="3609975" y="5016500"/>
              <a:ext cx="57150" cy="55880"/>
            </a:xfrm>
            <a:custGeom>
              <a:avLst/>
              <a:gdLst/>
              <a:ahLst/>
              <a:cxnLst/>
              <a:rect l="l" t="t" r="r" b="b"/>
              <a:pathLst>
                <a:path w="57150" h="55879">
                  <a:moveTo>
                    <a:pt x="57150" y="0"/>
                  </a:moveTo>
                  <a:lnTo>
                    <a:pt x="0" y="0"/>
                  </a:lnTo>
                  <a:lnTo>
                    <a:pt x="0" y="55562"/>
                  </a:lnTo>
                  <a:lnTo>
                    <a:pt x="57150" y="55562"/>
                  </a:lnTo>
                  <a:lnTo>
                    <a:pt x="57150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 sz="1428"/>
            </a:p>
          </p:txBody>
        </p:sp>
        <p:sp>
          <p:nvSpPr>
            <p:cNvPr id="131" name="object 131"/>
            <p:cNvSpPr/>
            <p:nvPr/>
          </p:nvSpPr>
          <p:spPr>
            <a:xfrm>
              <a:off x="3609975" y="5016500"/>
              <a:ext cx="57150" cy="55880"/>
            </a:xfrm>
            <a:custGeom>
              <a:avLst/>
              <a:gdLst/>
              <a:ahLst/>
              <a:cxnLst/>
              <a:rect l="l" t="t" r="r" b="b"/>
              <a:pathLst>
                <a:path w="57150" h="55879">
                  <a:moveTo>
                    <a:pt x="0" y="0"/>
                  </a:moveTo>
                  <a:lnTo>
                    <a:pt x="57150" y="0"/>
                  </a:lnTo>
                  <a:lnTo>
                    <a:pt x="57150" y="55562"/>
                  </a:lnTo>
                  <a:lnTo>
                    <a:pt x="0" y="55562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428"/>
            </a:p>
          </p:txBody>
        </p:sp>
        <p:sp>
          <p:nvSpPr>
            <p:cNvPr id="132" name="object 132"/>
            <p:cNvSpPr/>
            <p:nvPr/>
          </p:nvSpPr>
          <p:spPr>
            <a:xfrm>
              <a:off x="3498850" y="5013318"/>
              <a:ext cx="60325" cy="59055"/>
            </a:xfrm>
            <a:custGeom>
              <a:avLst/>
              <a:gdLst/>
              <a:ahLst/>
              <a:cxnLst/>
              <a:rect l="l" t="t" r="r" b="b"/>
              <a:pathLst>
                <a:path w="60325" h="59054">
                  <a:moveTo>
                    <a:pt x="30162" y="0"/>
                  </a:moveTo>
                  <a:lnTo>
                    <a:pt x="0" y="29375"/>
                  </a:lnTo>
                  <a:lnTo>
                    <a:pt x="30162" y="58750"/>
                  </a:lnTo>
                  <a:lnTo>
                    <a:pt x="60325" y="29375"/>
                  </a:lnTo>
                  <a:lnTo>
                    <a:pt x="30162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 sz="1428"/>
            </a:p>
          </p:txBody>
        </p:sp>
        <p:sp>
          <p:nvSpPr>
            <p:cNvPr id="133" name="object 133"/>
            <p:cNvSpPr/>
            <p:nvPr/>
          </p:nvSpPr>
          <p:spPr>
            <a:xfrm>
              <a:off x="3498850" y="5013318"/>
              <a:ext cx="60325" cy="59055"/>
            </a:xfrm>
            <a:custGeom>
              <a:avLst/>
              <a:gdLst/>
              <a:ahLst/>
              <a:cxnLst/>
              <a:rect l="l" t="t" r="r" b="b"/>
              <a:pathLst>
                <a:path w="60325" h="59054">
                  <a:moveTo>
                    <a:pt x="0" y="29375"/>
                  </a:moveTo>
                  <a:lnTo>
                    <a:pt x="30162" y="0"/>
                  </a:lnTo>
                  <a:lnTo>
                    <a:pt x="60325" y="29375"/>
                  </a:lnTo>
                  <a:lnTo>
                    <a:pt x="30162" y="58750"/>
                  </a:lnTo>
                  <a:lnTo>
                    <a:pt x="0" y="29375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428"/>
            </a:p>
          </p:txBody>
        </p:sp>
        <p:pic>
          <p:nvPicPr>
            <p:cNvPr id="134" name="object 134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3449574" y="4983480"/>
              <a:ext cx="300227" cy="173735"/>
            </a:xfrm>
            <a:prstGeom prst="rect">
              <a:avLst/>
            </a:prstGeom>
          </p:spPr>
        </p:pic>
        <p:sp>
          <p:nvSpPr>
            <p:cNvPr id="135" name="object 135"/>
            <p:cNvSpPr/>
            <p:nvPr/>
          </p:nvSpPr>
          <p:spPr>
            <a:xfrm>
              <a:off x="3556000" y="5041900"/>
              <a:ext cx="53975" cy="0"/>
            </a:xfrm>
            <a:custGeom>
              <a:avLst/>
              <a:gdLst/>
              <a:ahLst/>
              <a:cxnLst/>
              <a:rect l="l" t="t" r="r" b="b"/>
              <a:pathLst>
                <a:path w="53975">
                  <a:moveTo>
                    <a:pt x="0" y="0"/>
                  </a:moveTo>
                  <a:lnTo>
                    <a:pt x="53975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428"/>
            </a:p>
          </p:txBody>
        </p:sp>
        <p:sp>
          <p:nvSpPr>
            <p:cNvPr id="136" name="object 136"/>
            <p:cNvSpPr/>
            <p:nvPr/>
          </p:nvSpPr>
          <p:spPr>
            <a:xfrm>
              <a:off x="3500437" y="4914900"/>
              <a:ext cx="57150" cy="52705"/>
            </a:xfrm>
            <a:custGeom>
              <a:avLst/>
              <a:gdLst/>
              <a:ahLst/>
              <a:cxnLst/>
              <a:rect l="l" t="t" r="r" b="b"/>
              <a:pathLst>
                <a:path w="57150" h="52704">
                  <a:moveTo>
                    <a:pt x="57150" y="0"/>
                  </a:moveTo>
                  <a:lnTo>
                    <a:pt x="0" y="0"/>
                  </a:lnTo>
                  <a:lnTo>
                    <a:pt x="0" y="52387"/>
                  </a:lnTo>
                  <a:lnTo>
                    <a:pt x="57150" y="52387"/>
                  </a:lnTo>
                  <a:lnTo>
                    <a:pt x="57150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 sz="1428"/>
            </a:p>
          </p:txBody>
        </p:sp>
        <p:sp>
          <p:nvSpPr>
            <p:cNvPr id="137" name="object 137"/>
            <p:cNvSpPr/>
            <p:nvPr/>
          </p:nvSpPr>
          <p:spPr>
            <a:xfrm>
              <a:off x="3500437" y="4914900"/>
              <a:ext cx="57150" cy="52705"/>
            </a:xfrm>
            <a:custGeom>
              <a:avLst/>
              <a:gdLst/>
              <a:ahLst/>
              <a:cxnLst/>
              <a:rect l="l" t="t" r="r" b="b"/>
              <a:pathLst>
                <a:path w="57150" h="52704">
                  <a:moveTo>
                    <a:pt x="0" y="0"/>
                  </a:moveTo>
                  <a:lnTo>
                    <a:pt x="57150" y="0"/>
                  </a:lnTo>
                  <a:lnTo>
                    <a:pt x="57150" y="52387"/>
                  </a:lnTo>
                  <a:lnTo>
                    <a:pt x="0" y="52387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428"/>
            </a:p>
          </p:txBody>
        </p:sp>
        <p:sp>
          <p:nvSpPr>
            <p:cNvPr id="138" name="object 138"/>
            <p:cNvSpPr/>
            <p:nvPr/>
          </p:nvSpPr>
          <p:spPr>
            <a:xfrm>
              <a:off x="3381375" y="5013325"/>
              <a:ext cx="57150" cy="59055"/>
            </a:xfrm>
            <a:custGeom>
              <a:avLst/>
              <a:gdLst/>
              <a:ahLst/>
              <a:cxnLst/>
              <a:rect l="l" t="t" r="r" b="b"/>
              <a:pathLst>
                <a:path w="57150" h="59054">
                  <a:moveTo>
                    <a:pt x="57150" y="0"/>
                  </a:moveTo>
                  <a:lnTo>
                    <a:pt x="0" y="0"/>
                  </a:lnTo>
                  <a:lnTo>
                    <a:pt x="0" y="58737"/>
                  </a:lnTo>
                  <a:lnTo>
                    <a:pt x="57150" y="58737"/>
                  </a:lnTo>
                  <a:lnTo>
                    <a:pt x="57150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 sz="1428"/>
            </a:p>
          </p:txBody>
        </p:sp>
        <p:sp>
          <p:nvSpPr>
            <p:cNvPr id="139" name="object 139"/>
            <p:cNvSpPr/>
            <p:nvPr/>
          </p:nvSpPr>
          <p:spPr>
            <a:xfrm>
              <a:off x="3381375" y="5013325"/>
              <a:ext cx="57150" cy="59055"/>
            </a:xfrm>
            <a:custGeom>
              <a:avLst/>
              <a:gdLst/>
              <a:ahLst/>
              <a:cxnLst/>
              <a:rect l="l" t="t" r="r" b="b"/>
              <a:pathLst>
                <a:path w="57150" h="59054">
                  <a:moveTo>
                    <a:pt x="0" y="0"/>
                  </a:moveTo>
                  <a:lnTo>
                    <a:pt x="57150" y="0"/>
                  </a:lnTo>
                  <a:lnTo>
                    <a:pt x="57150" y="58737"/>
                  </a:lnTo>
                  <a:lnTo>
                    <a:pt x="0" y="58737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428"/>
            </a:p>
          </p:txBody>
        </p:sp>
        <p:sp>
          <p:nvSpPr>
            <p:cNvPr id="140" name="object 140"/>
            <p:cNvSpPr/>
            <p:nvPr/>
          </p:nvSpPr>
          <p:spPr>
            <a:xfrm>
              <a:off x="3440112" y="5041900"/>
              <a:ext cx="57150" cy="0"/>
            </a:xfrm>
            <a:custGeom>
              <a:avLst/>
              <a:gdLst/>
              <a:ahLst/>
              <a:cxnLst/>
              <a:rect l="l" t="t" r="r" b="b"/>
              <a:pathLst>
                <a:path w="57150">
                  <a:moveTo>
                    <a:pt x="0" y="0"/>
                  </a:moveTo>
                  <a:lnTo>
                    <a:pt x="57150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428"/>
            </a:p>
          </p:txBody>
        </p:sp>
        <p:sp>
          <p:nvSpPr>
            <p:cNvPr id="141" name="object 141"/>
            <p:cNvSpPr/>
            <p:nvPr/>
          </p:nvSpPr>
          <p:spPr>
            <a:xfrm>
              <a:off x="3527425" y="4967287"/>
              <a:ext cx="0" cy="46355"/>
            </a:xfrm>
            <a:custGeom>
              <a:avLst/>
              <a:gdLst/>
              <a:ahLst/>
              <a:cxnLst/>
              <a:rect l="l" t="t" r="r" b="b"/>
              <a:pathLst>
                <a:path h="46354">
                  <a:moveTo>
                    <a:pt x="0" y="46037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428"/>
            </a:p>
          </p:txBody>
        </p:sp>
        <p:sp>
          <p:nvSpPr>
            <p:cNvPr id="142" name="object 142"/>
            <p:cNvSpPr/>
            <p:nvPr/>
          </p:nvSpPr>
          <p:spPr>
            <a:xfrm>
              <a:off x="3265487" y="5013325"/>
              <a:ext cx="57150" cy="55880"/>
            </a:xfrm>
            <a:custGeom>
              <a:avLst/>
              <a:gdLst/>
              <a:ahLst/>
              <a:cxnLst/>
              <a:rect l="l" t="t" r="r" b="b"/>
              <a:pathLst>
                <a:path w="57150" h="55879">
                  <a:moveTo>
                    <a:pt x="57150" y="0"/>
                  </a:moveTo>
                  <a:lnTo>
                    <a:pt x="0" y="0"/>
                  </a:lnTo>
                  <a:lnTo>
                    <a:pt x="0" y="55562"/>
                  </a:lnTo>
                  <a:lnTo>
                    <a:pt x="57150" y="55562"/>
                  </a:lnTo>
                  <a:lnTo>
                    <a:pt x="57150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 sz="1428"/>
            </a:p>
          </p:txBody>
        </p:sp>
        <p:sp>
          <p:nvSpPr>
            <p:cNvPr id="143" name="object 143"/>
            <p:cNvSpPr/>
            <p:nvPr/>
          </p:nvSpPr>
          <p:spPr>
            <a:xfrm>
              <a:off x="3265487" y="5013325"/>
              <a:ext cx="57150" cy="55880"/>
            </a:xfrm>
            <a:custGeom>
              <a:avLst/>
              <a:gdLst/>
              <a:ahLst/>
              <a:cxnLst/>
              <a:rect l="l" t="t" r="r" b="b"/>
              <a:pathLst>
                <a:path w="57150" h="55879">
                  <a:moveTo>
                    <a:pt x="0" y="0"/>
                  </a:moveTo>
                  <a:lnTo>
                    <a:pt x="57150" y="0"/>
                  </a:lnTo>
                  <a:lnTo>
                    <a:pt x="57150" y="55562"/>
                  </a:lnTo>
                  <a:lnTo>
                    <a:pt x="0" y="55562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428"/>
            </a:p>
          </p:txBody>
        </p:sp>
        <p:sp>
          <p:nvSpPr>
            <p:cNvPr id="144" name="object 144"/>
            <p:cNvSpPr/>
            <p:nvPr/>
          </p:nvSpPr>
          <p:spPr>
            <a:xfrm>
              <a:off x="3325812" y="5041900"/>
              <a:ext cx="53975" cy="0"/>
            </a:xfrm>
            <a:custGeom>
              <a:avLst/>
              <a:gdLst/>
              <a:ahLst/>
              <a:cxnLst/>
              <a:rect l="l" t="t" r="r" b="b"/>
              <a:pathLst>
                <a:path w="53975">
                  <a:moveTo>
                    <a:pt x="0" y="0"/>
                  </a:moveTo>
                  <a:lnTo>
                    <a:pt x="53975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428"/>
            </a:p>
          </p:txBody>
        </p:sp>
        <p:pic>
          <p:nvPicPr>
            <p:cNvPr id="145" name="object 145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3201923" y="5007102"/>
              <a:ext cx="374904" cy="144017"/>
            </a:xfrm>
            <a:prstGeom prst="rect">
              <a:avLst/>
            </a:prstGeom>
          </p:spPr>
        </p:pic>
        <p:sp>
          <p:nvSpPr>
            <p:cNvPr id="146" name="object 146"/>
            <p:cNvSpPr/>
            <p:nvPr/>
          </p:nvSpPr>
          <p:spPr>
            <a:xfrm>
              <a:off x="3294062" y="4938712"/>
              <a:ext cx="206375" cy="0"/>
            </a:xfrm>
            <a:custGeom>
              <a:avLst/>
              <a:gdLst/>
              <a:ahLst/>
              <a:cxnLst/>
              <a:rect l="l" t="t" r="r" b="b"/>
              <a:pathLst>
                <a:path w="206375">
                  <a:moveTo>
                    <a:pt x="0" y="0"/>
                  </a:moveTo>
                  <a:lnTo>
                    <a:pt x="206375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428"/>
            </a:p>
          </p:txBody>
        </p:sp>
        <p:sp>
          <p:nvSpPr>
            <p:cNvPr id="147" name="object 147"/>
            <p:cNvSpPr/>
            <p:nvPr/>
          </p:nvSpPr>
          <p:spPr>
            <a:xfrm>
              <a:off x="3294062" y="4938712"/>
              <a:ext cx="0" cy="73025"/>
            </a:xfrm>
            <a:custGeom>
              <a:avLst/>
              <a:gdLst/>
              <a:ahLst/>
              <a:cxnLst/>
              <a:rect l="l" t="t" r="r" b="b"/>
              <a:pathLst>
                <a:path h="73025">
                  <a:moveTo>
                    <a:pt x="0" y="73025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428"/>
            </a:p>
          </p:txBody>
        </p:sp>
        <p:sp>
          <p:nvSpPr>
            <p:cNvPr id="148" name="object 148"/>
            <p:cNvSpPr/>
            <p:nvPr/>
          </p:nvSpPr>
          <p:spPr>
            <a:xfrm>
              <a:off x="3133727" y="5021262"/>
              <a:ext cx="74930" cy="41275"/>
            </a:xfrm>
            <a:custGeom>
              <a:avLst/>
              <a:gdLst/>
              <a:ahLst/>
              <a:cxnLst/>
              <a:rect l="l" t="t" r="r" b="b"/>
              <a:pathLst>
                <a:path w="74930" h="41275">
                  <a:moveTo>
                    <a:pt x="69240" y="0"/>
                  </a:moveTo>
                  <a:lnTo>
                    <a:pt x="12001" y="0"/>
                  </a:lnTo>
                  <a:lnTo>
                    <a:pt x="5372" y="0"/>
                  </a:lnTo>
                  <a:lnTo>
                    <a:pt x="0" y="9245"/>
                  </a:lnTo>
                  <a:lnTo>
                    <a:pt x="0" y="32029"/>
                  </a:lnTo>
                  <a:lnTo>
                    <a:pt x="5372" y="41275"/>
                  </a:lnTo>
                  <a:lnTo>
                    <a:pt x="69240" y="41275"/>
                  </a:lnTo>
                  <a:lnTo>
                    <a:pt x="74612" y="32029"/>
                  </a:lnTo>
                  <a:lnTo>
                    <a:pt x="74612" y="9245"/>
                  </a:lnTo>
                  <a:lnTo>
                    <a:pt x="69240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 sz="1428"/>
            </a:p>
          </p:txBody>
        </p:sp>
        <p:sp>
          <p:nvSpPr>
            <p:cNvPr id="149" name="object 149"/>
            <p:cNvSpPr/>
            <p:nvPr/>
          </p:nvSpPr>
          <p:spPr>
            <a:xfrm>
              <a:off x="3133727" y="5021262"/>
              <a:ext cx="74930" cy="41275"/>
            </a:xfrm>
            <a:custGeom>
              <a:avLst/>
              <a:gdLst/>
              <a:ahLst/>
              <a:cxnLst/>
              <a:rect l="l" t="t" r="r" b="b"/>
              <a:pathLst>
                <a:path w="74930" h="41275">
                  <a:moveTo>
                    <a:pt x="12001" y="0"/>
                  </a:moveTo>
                  <a:lnTo>
                    <a:pt x="62610" y="0"/>
                  </a:lnTo>
                  <a:lnTo>
                    <a:pt x="69240" y="0"/>
                  </a:lnTo>
                  <a:lnTo>
                    <a:pt x="74612" y="9245"/>
                  </a:lnTo>
                  <a:lnTo>
                    <a:pt x="74612" y="20637"/>
                  </a:lnTo>
                  <a:lnTo>
                    <a:pt x="74612" y="32029"/>
                  </a:lnTo>
                  <a:lnTo>
                    <a:pt x="69240" y="41275"/>
                  </a:lnTo>
                  <a:lnTo>
                    <a:pt x="62610" y="41275"/>
                  </a:lnTo>
                  <a:lnTo>
                    <a:pt x="12001" y="41275"/>
                  </a:lnTo>
                  <a:lnTo>
                    <a:pt x="5372" y="41275"/>
                  </a:lnTo>
                  <a:lnTo>
                    <a:pt x="0" y="32029"/>
                  </a:lnTo>
                  <a:lnTo>
                    <a:pt x="0" y="20637"/>
                  </a:lnTo>
                  <a:lnTo>
                    <a:pt x="0" y="9245"/>
                  </a:lnTo>
                  <a:lnTo>
                    <a:pt x="5372" y="0"/>
                  </a:lnTo>
                  <a:lnTo>
                    <a:pt x="12001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428"/>
            </a:p>
          </p:txBody>
        </p:sp>
        <p:sp>
          <p:nvSpPr>
            <p:cNvPr id="150" name="object 150"/>
            <p:cNvSpPr/>
            <p:nvPr/>
          </p:nvSpPr>
          <p:spPr>
            <a:xfrm>
              <a:off x="3208337" y="5041900"/>
              <a:ext cx="55880" cy="0"/>
            </a:xfrm>
            <a:custGeom>
              <a:avLst/>
              <a:gdLst/>
              <a:ahLst/>
              <a:cxnLst/>
              <a:rect l="l" t="t" r="r" b="b"/>
              <a:pathLst>
                <a:path w="55879">
                  <a:moveTo>
                    <a:pt x="0" y="0"/>
                  </a:moveTo>
                  <a:lnTo>
                    <a:pt x="55562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428"/>
            </a:p>
          </p:txBody>
        </p:sp>
        <p:pic>
          <p:nvPicPr>
            <p:cNvPr id="151" name="object 151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2649540" y="4156071"/>
              <a:ext cx="246061" cy="76200"/>
            </a:xfrm>
            <a:prstGeom prst="rect">
              <a:avLst/>
            </a:prstGeom>
          </p:spPr>
        </p:pic>
        <p:pic>
          <p:nvPicPr>
            <p:cNvPr id="152" name="object 152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3867152" y="4300534"/>
              <a:ext cx="184150" cy="76200"/>
            </a:xfrm>
            <a:prstGeom prst="rect">
              <a:avLst/>
            </a:prstGeom>
          </p:spPr>
        </p:pic>
        <p:pic>
          <p:nvPicPr>
            <p:cNvPr id="153" name="object 153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3867152" y="4979984"/>
              <a:ext cx="184150" cy="76200"/>
            </a:xfrm>
            <a:prstGeom prst="rect">
              <a:avLst/>
            </a:prstGeom>
          </p:spPr>
        </p:pic>
        <p:pic>
          <p:nvPicPr>
            <p:cNvPr id="154" name="object 154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3867152" y="2824159"/>
              <a:ext cx="184150" cy="76200"/>
            </a:xfrm>
            <a:prstGeom prst="rect">
              <a:avLst/>
            </a:prstGeom>
          </p:spPr>
        </p:pic>
        <p:pic>
          <p:nvPicPr>
            <p:cNvPr id="155" name="object 155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2649540" y="4948234"/>
              <a:ext cx="246061" cy="76200"/>
            </a:xfrm>
            <a:prstGeom prst="rect">
              <a:avLst/>
            </a:prstGeom>
          </p:spPr>
        </p:pic>
        <p:pic>
          <p:nvPicPr>
            <p:cNvPr id="156" name="object 156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2649540" y="3548059"/>
              <a:ext cx="246061" cy="76200"/>
            </a:xfrm>
            <a:prstGeom prst="rect">
              <a:avLst/>
            </a:prstGeom>
          </p:spPr>
        </p:pic>
        <p:pic>
          <p:nvPicPr>
            <p:cNvPr id="157" name="object 157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2649540" y="2695571"/>
              <a:ext cx="246061" cy="76200"/>
            </a:xfrm>
            <a:prstGeom prst="rect">
              <a:avLst/>
            </a:prstGeom>
          </p:spPr>
        </p:pic>
      </p:grpSp>
      <p:sp>
        <p:nvSpPr>
          <p:cNvPr id="158" name="object 158"/>
          <p:cNvSpPr txBox="1"/>
          <p:nvPr/>
        </p:nvSpPr>
        <p:spPr>
          <a:xfrm>
            <a:off x="5550682" y="3241185"/>
            <a:ext cx="141257" cy="1058246"/>
          </a:xfrm>
          <a:prstGeom prst="rect">
            <a:avLst/>
          </a:prstGeom>
        </p:spPr>
        <p:txBody>
          <a:bodyPr vert="vert270" wrap="square" lIns="0" tIns="1943" rIns="0" bIns="0" rtlCol="0">
            <a:spAutoFit/>
          </a:bodyPr>
          <a:lstStyle/>
          <a:p>
            <a:pPr marL="12953">
              <a:spcBef>
                <a:spcPts val="15"/>
              </a:spcBef>
            </a:pPr>
            <a:r>
              <a:rPr sz="918" spc="-5" dirty="0"/>
              <a:t>SOAP/WSDL/HTTP</a:t>
            </a:r>
            <a:endParaRPr sz="918"/>
          </a:p>
        </p:txBody>
      </p:sp>
      <p:sp>
        <p:nvSpPr>
          <p:cNvPr id="159" name="object 159"/>
          <p:cNvSpPr txBox="1"/>
          <p:nvPr/>
        </p:nvSpPr>
        <p:spPr>
          <a:xfrm>
            <a:off x="2417877" y="5903443"/>
            <a:ext cx="2134625" cy="232166"/>
          </a:xfrm>
          <a:prstGeom prst="rect">
            <a:avLst/>
          </a:prstGeom>
        </p:spPr>
        <p:txBody>
          <a:bodyPr vert="horz" wrap="square" lIns="0" tIns="12306" rIns="0" bIns="0" rtlCol="0">
            <a:spAutoFit/>
          </a:bodyPr>
          <a:lstStyle/>
          <a:p>
            <a:pPr marL="38859">
              <a:spcBef>
                <a:spcPts val="97"/>
              </a:spcBef>
              <a:tabLst>
                <a:tab pos="329655" algn="l"/>
              </a:tabLst>
            </a:pPr>
            <a:r>
              <a:rPr sz="1428" spc="-5" dirty="0"/>
              <a:t>–	</a:t>
            </a:r>
            <a:r>
              <a:rPr sz="1428" b="1" spc="-5" dirty="0"/>
              <a:t>Canales</a:t>
            </a:r>
            <a:r>
              <a:rPr sz="1428" b="1" spc="-46" dirty="0"/>
              <a:t> </a:t>
            </a:r>
            <a:r>
              <a:rPr sz="1428" b="1" spc="-5" dirty="0"/>
              <a:t>múltiples</a:t>
            </a:r>
            <a:r>
              <a:rPr sz="1428" b="1" spc="468" dirty="0"/>
              <a:t> </a:t>
            </a:r>
            <a:r>
              <a:rPr sz="2142" spc="-7" baseline="23809" dirty="0"/>
              <a:t>–</a:t>
            </a:r>
            <a:endParaRPr sz="2142" baseline="23809"/>
          </a:p>
        </p:txBody>
      </p:sp>
      <p:sp>
        <p:nvSpPr>
          <p:cNvPr id="160" name="object 160"/>
          <p:cNvSpPr txBox="1"/>
          <p:nvPr/>
        </p:nvSpPr>
        <p:spPr>
          <a:xfrm>
            <a:off x="4386707" y="6041403"/>
            <a:ext cx="1300464" cy="754586"/>
          </a:xfrm>
          <a:prstGeom prst="rect">
            <a:avLst/>
          </a:prstGeom>
        </p:spPr>
        <p:txBody>
          <a:bodyPr vert="horz" wrap="square" lIns="0" tIns="56344" rIns="0" bIns="0" rtlCol="0">
            <a:spAutoFit/>
          </a:bodyPr>
          <a:lstStyle/>
          <a:p>
            <a:pPr marL="303749" indent="-291444">
              <a:spcBef>
                <a:spcPts val="443"/>
              </a:spcBef>
              <a:buFont typeface="Arial"/>
              <a:buChar char="–"/>
              <a:tabLst>
                <a:tab pos="303749" algn="l"/>
                <a:tab pos="304397" algn="l"/>
              </a:tabLst>
            </a:pPr>
            <a:r>
              <a:rPr sz="1428" b="1" spc="-5" dirty="0"/>
              <a:t>Directorio</a:t>
            </a:r>
            <a:endParaRPr sz="1428"/>
          </a:p>
          <a:p>
            <a:pPr marL="303749" marR="5181" indent="-291444">
              <a:spcBef>
                <a:spcPts val="341"/>
              </a:spcBef>
              <a:buFont typeface="Arial"/>
              <a:buChar char="–"/>
              <a:tabLst>
                <a:tab pos="303749" algn="l"/>
                <a:tab pos="304397" algn="l"/>
              </a:tabLst>
            </a:pPr>
            <a:r>
              <a:rPr sz="1428" b="1" spc="-11" dirty="0"/>
              <a:t>G</a:t>
            </a:r>
            <a:r>
              <a:rPr sz="1428" b="1" spc="-5" dirty="0"/>
              <a:t>esti</a:t>
            </a:r>
            <a:r>
              <a:rPr sz="1428" b="1" spc="-11" dirty="0"/>
              <a:t>ó</a:t>
            </a:r>
            <a:r>
              <a:rPr sz="1428" b="1" spc="-5" dirty="0"/>
              <a:t>n</a:t>
            </a:r>
            <a:r>
              <a:rPr sz="1428" b="1" spc="-35" dirty="0"/>
              <a:t> </a:t>
            </a:r>
            <a:r>
              <a:rPr sz="1428" b="1" spc="-11" dirty="0"/>
              <a:t>d</a:t>
            </a:r>
            <a:r>
              <a:rPr sz="1428" b="1" spc="-5" dirty="0"/>
              <a:t>el  servicio</a:t>
            </a:r>
            <a:endParaRPr sz="1428"/>
          </a:p>
        </p:txBody>
      </p:sp>
      <p:grpSp>
        <p:nvGrpSpPr>
          <p:cNvPr id="161" name="object 161"/>
          <p:cNvGrpSpPr/>
          <p:nvPr/>
        </p:nvGrpSpPr>
        <p:grpSpPr>
          <a:xfrm>
            <a:off x="5767478" y="2403785"/>
            <a:ext cx="308277" cy="3370325"/>
            <a:chOff x="4130039" y="2356865"/>
            <a:chExt cx="302260" cy="3304540"/>
          </a:xfrm>
        </p:grpSpPr>
        <p:pic>
          <p:nvPicPr>
            <p:cNvPr id="162" name="object 162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4130039" y="2356865"/>
              <a:ext cx="301751" cy="3304031"/>
            </a:xfrm>
            <a:prstGeom prst="rect">
              <a:avLst/>
            </a:prstGeom>
          </p:spPr>
        </p:pic>
        <p:pic>
          <p:nvPicPr>
            <p:cNvPr id="163" name="object 163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4187951" y="2875788"/>
              <a:ext cx="153923" cy="2267711"/>
            </a:xfrm>
            <a:prstGeom prst="rect">
              <a:avLst/>
            </a:prstGeom>
          </p:spPr>
        </p:pic>
      </p:grpSp>
      <p:sp>
        <p:nvSpPr>
          <p:cNvPr id="164" name="object 164"/>
          <p:cNvSpPr txBox="1"/>
          <p:nvPr/>
        </p:nvSpPr>
        <p:spPr>
          <a:xfrm>
            <a:off x="5704981" y="2341223"/>
            <a:ext cx="125547" cy="3340533"/>
          </a:xfrm>
          <a:prstGeom prst="rect">
            <a:avLst/>
          </a:prstGeom>
          <a:solidFill>
            <a:srgbClr val="99CCFF"/>
          </a:solidFill>
          <a:ln w="28575">
            <a:solidFill>
              <a:srgbClr val="339966"/>
            </a:solidFill>
          </a:ln>
        </p:spPr>
        <p:txBody>
          <a:bodyPr vert="vert270" wrap="square" lIns="0" tIns="73183" rIns="0" bIns="0" rtlCol="0">
            <a:spAutoFit/>
          </a:bodyPr>
          <a:lstStyle/>
          <a:p>
            <a:pPr marL="575763">
              <a:spcBef>
                <a:spcPts val="577"/>
              </a:spcBef>
            </a:pPr>
            <a:r>
              <a:rPr sz="816" b="1" spc="-5" dirty="0"/>
              <a:t>Enterprise</a:t>
            </a:r>
            <a:r>
              <a:rPr sz="816" b="1" spc="20" dirty="0"/>
              <a:t> </a:t>
            </a:r>
            <a:r>
              <a:rPr sz="816" b="1" spc="-5" dirty="0"/>
              <a:t>Service</a:t>
            </a:r>
            <a:r>
              <a:rPr sz="816" b="1" spc="26" dirty="0"/>
              <a:t> </a:t>
            </a:r>
            <a:r>
              <a:rPr sz="816" b="1" spc="-5" dirty="0"/>
              <a:t>Bus</a:t>
            </a:r>
            <a:r>
              <a:rPr sz="816" b="1" spc="5" dirty="0"/>
              <a:t> </a:t>
            </a:r>
            <a:r>
              <a:rPr sz="816" b="1" spc="-5" dirty="0"/>
              <a:t>(</a:t>
            </a:r>
            <a:r>
              <a:rPr sz="816" b="1" spc="5" dirty="0"/>
              <a:t> </a:t>
            </a:r>
            <a:r>
              <a:rPr sz="816" b="1" spc="-5" dirty="0"/>
              <a:t>servcios</a:t>
            </a:r>
            <a:r>
              <a:rPr sz="816" b="1" spc="26" dirty="0"/>
              <a:t> </a:t>
            </a:r>
            <a:r>
              <a:rPr sz="816" b="1" spc="-5" dirty="0"/>
              <a:t>Web</a:t>
            </a:r>
            <a:r>
              <a:rPr sz="816" b="1" dirty="0"/>
              <a:t> </a:t>
            </a:r>
            <a:r>
              <a:rPr sz="816" b="1" spc="-5" dirty="0"/>
              <a:t>XML)</a:t>
            </a:r>
            <a:endParaRPr sz="816"/>
          </a:p>
        </p:txBody>
      </p:sp>
      <p:grpSp>
        <p:nvGrpSpPr>
          <p:cNvPr id="165" name="object 165"/>
          <p:cNvGrpSpPr/>
          <p:nvPr/>
        </p:nvGrpSpPr>
        <p:grpSpPr>
          <a:xfrm>
            <a:off x="5962422" y="2880382"/>
            <a:ext cx="189759" cy="2276459"/>
            <a:chOff x="4321177" y="2824159"/>
            <a:chExt cx="186055" cy="2232025"/>
          </a:xfrm>
        </p:grpSpPr>
        <p:pic>
          <p:nvPicPr>
            <p:cNvPr id="166" name="object 166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4321177" y="3617909"/>
              <a:ext cx="185737" cy="76200"/>
            </a:xfrm>
            <a:prstGeom prst="rect">
              <a:avLst/>
            </a:prstGeom>
          </p:spPr>
        </p:pic>
        <p:pic>
          <p:nvPicPr>
            <p:cNvPr id="167" name="object 167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4321177" y="2824159"/>
              <a:ext cx="185737" cy="76200"/>
            </a:xfrm>
            <a:prstGeom prst="rect">
              <a:avLst/>
            </a:prstGeom>
          </p:spPr>
        </p:pic>
        <p:pic>
          <p:nvPicPr>
            <p:cNvPr id="168" name="object 168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4321177" y="4300534"/>
              <a:ext cx="185737" cy="76200"/>
            </a:xfrm>
            <a:prstGeom prst="rect">
              <a:avLst/>
            </a:prstGeom>
          </p:spPr>
        </p:pic>
        <p:pic>
          <p:nvPicPr>
            <p:cNvPr id="169" name="object 169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4321177" y="4979984"/>
              <a:ext cx="185737" cy="76200"/>
            </a:xfrm>
            <a:prstGeom prst="rect">
              <a:avLst/>
            </a:prstGeom>
          </p:spPr>
        </p:pic>
      </p:grpSp>
      <p:sp>
        <p:nvSpPr>
          <p:cNvPr id="170" name="object 170"/>
          <p:cNvSpPr txBox="1"/>
          <p:nvPr/>
        </p:nvSpPr>
        <p:spPr>
          <a:xfrm>
            <a:off x="4652161" y="5824108"/>
            <a:ext cx="1702648" cy="232166"/>
          </a:xfrm>
          <a:prstGeom prst="rect">
            <a:avLst/>
          </a:prstGeom>
        </p:spPr>
        <p:txBody>
          <a:bodyPr vert="horz" wrap="square" lIns="0" tIns="12306" rIns="0" bIns="0" rtlCol="0">
            <a:spAutoFit/>
          </a:bodyPr>
          <a:lstStyle/>
          <a:p>
            <a:pPr marL="38859">
              <a:spcBef>
                <a:spcPts val="97"/>
              </a:spcBef>
            </a:pPr>
            <a:r>
              <a:rPr sz="1428" b="1" spc="-5" dirty="0"/>
              <a:t>Integración</a:t>
            </a:r>
            <a:r>
              <a:rPr sz="1428" b="1" spc="-56" dirty="0"/>
              <a:t> </a:t>
            </a:r>
            <a:r>
              <a:rPr sz="1428" b="1" spc="-5" dirty="0"/>
              <a:t>/</a:t>
            </a:r>
            <a:r>
              <a:rPr sz="1428" b="1" spc="-31" dirty="0"/>
              <a:t> </a:t>
            </a:r>
            <a:r>
              <a:rPr sz="1428" b="1" spc="11" dirty="0"/>
              <a:t>BPO</a:t>
            </a:r>
            <a:r>
              <a:rPr sz="2142" spc="15" baseline="-13888" dirty="0"/>
              <a:t>–</a:t>
            </a:r>
            <a:endParaRPr sz="2142" baseline="-13888"/>
          </a:p>
        </p:txBody>
      </p:sp>
      <p:sp>
        <p:nvSpPr>
          <p:cNvPr id="171" name="object 171"/>
          <p:cNvSpPr txBox="1"/>
          <p:nvPr/>
        </p:nvSpPr>
        <p:spPr>
          <a:xfrm>
            <a:off x="6201722" y="5824001"/>
            <a:ext cx="1722726" cy="754586"/>
          </a:xfrm>
          <a:prstGeom prst="rect">
            <a:avLst/>
          </a:prstGeom>
        </p:spPr>
        <p:txBody>
          <a:bodyPr vert="horz" wrap="square" lIns="0" tIns="56344" rIns="0" bIns="0" rtlCol="0">
            <a:spAutoFit/>
          </a:bodyPr>
          <a:lstStyle/>
          <a:p>
            <a:pPr marL="303749">
              <a:spcBef>
                <a:spcPts val="443"/>
              </a:spcBef>
            </a:pPr>
            <a:r>
              <a:rPr sz="1428" b="1" spc="-11" dirty="0"/>
              <a:t>Transformación</a:t>
            </a:r>
            <a:endParaRPr sz="1428"/>
          </a:p>
          <a:p>
            <a:pPr marL="303749" marR="5181" indent="-291444">
              <a:spcBef>
                <a:spcPts val="341"/>
              </a:spcBef>
              <a:tabLst>
                <a:tab pos="303749" algn="l"/>
              </a:tabLst>
            </a:pPr>
            <a:r>
              <a:rPr sz="1428" spc="-5" dirty="0"/>
              <a:t>–	</a:t>
            </a:r>
            <a:r>
              <a:rPr sz="1428" b="1" spc="-11" dirty="0"/>
              <a:t>Compo</a:t>
            </a:r>
            <a:r>
              <a:rPr sz="1428" b="1" spc="-5" dirty="0"/>
              <a:t>sici</a:t>
            </a:r>
            <a:r>
              <a:rPr sz="1428" b="1" spc="-11" dirty="0"/>
              <a:t>ó</a:t>
            </a:r>
            <a:r>
              <a:rPr sz="1428" b="1" spc="-5" dirty="0"/>
              <a:t>n</a:t>
            </a:r>
            <a:r>
              <a:rPr sz="1428" b="1" spc="-20" dirty="0"/>
              <a:t> </a:t>
            </a:r>
            <a:r>
              <a:rPr sz="1428" b="1" spc="-11" dirty="0"/>
              <a:t>d</a:t>
            </a:r>
            <a:r>
              <a:rPr sz="1428" b="1" spc="-5" dirty="0"/>
              <a:t>e  servicios</a:t>
            </a:r>
            <a:endParaRPr sz="1428"/>
          </a:p>
        </p:txBody>
      </p:sp>
      <p:grpSp>
        <p:nvGrpSpPr>
          <p:cNvPr id="172" name="object 172"/>
          <p:cNvGrpSpPr/>
          <p:nvPr/>
        </p:nvGrpSpPr>
        <p:grpSpPr>
          <a:xfrm>
            <a:off x="6169665" y="2341223"/>
            <a:ext cx="1971418" cy="3306208"/>
            <a:chOff x="4524375" y="2295525"/>
            <a:chExt cx="1932939" cy="3241675"/>
          </a:xfrm>
        </p:grpSpPr>
        <p:pic>
          <p:nvPicPr>
            <p:cNvPr id="173" name="object 173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4584953" y="2356103"/>
              <a:ext cx="1872233" cy="3180588"/>
            </a:xfrm>
            <a:prstGeom prst="rect">
              <a:avLst/>
            </a:prstGeom>
          </p:spPr>
        </p:pic>
        <p:sp>
          <p:nvSpPr>
            <p:cNvPr id="174" name="object 174"/>
            <p:cNvSpPr/>
            <p:nvPr/>
          </p:nvSpPr>
          <p:spPr>
            <a:xfrm>
              <a:off x="4524375" y="2295525"/>
              <a:ext cx="1843405" cy="3151505"/>
            </a:xfrm>
            <a:custGeom>
              <a:avLst/>
              <a:gdLst/>
              <a:ahLst/>
              <a:cxnLst/>
              <a:rect l="l" t="t" r="r" b="b"/>
              <a:pathLst>
                <a:path w="1843404" h="3151504">
                  <a:moveTo>
                    <a:pt x="1843087" y="0"/>
                  </a:moveTo>
                  <a:lnTo>
                    <a:pt x="0" y="0"/>
                  </a:lnTo>
                  <a:lnTo>
                    <a:pt x="0" y="3151187"/>
                  </a:lnTo>
                  <a:lnTo>
                    <a:pt x="1843087" y="3151187"/>
                  </a:lnTo>
                  <a:lnTo>
                    <a:pt x="1843087" y="0"/>
                  </a:lnTo>
                  <a:close/>
                </a:path>
              </a:pathLst>
            </a:custGeom>
            <a:solidFill>
              <a:srgbClr val="99CCFF"/>
            </a:solidFill>
          </p:spPr>
          <p:txBody>
            <a:bodyPr wrap="square" lIns="0" tIns="0" rIns="0" bIns="0" rtlCol="0"/>
            <a:lstStyle/>
            <a:p>
              <a:endParaRPr sz="1428"/>
            </a:p>
          </p:txBody>
        </p:sp>
        <p:sp>
          <p:nvSpPr>
            <p:cNvPr id="175" name="object 175"/>
            <p:cNvSpPr/>
            <p:nvPr/>
          </p:nvSpPr>
          <p:spPr>
            <a:xfrm>
              <a:off x="4740275" y="2351087"/>
              <a:ext cx="1536700" cy="171450"/>
            </a:xfrm>
            <a:custGeom>
              <a:avLst/>
              <a:gdLst/>
              <a:ahLst/>
              <a:cxnLst/>
              <a:rect l="l" t="t" r="r" b="b"/>
              <a:pathLst>
                <a:path w="1536700" h="171450">
                  <a:moveTo>
                    <a:pt x="1536700" y="0"/>
                  </a:moveTo>
                  <a:lnTo>
                    <a:pt x="0" y="0"/>
                  </a:lnTo>
                  <a:lnTo>
                    <a:pt x="0" y="171450"/>
                  </a:lnTo>
                  <a:lnTo>
                    <a:pt x="1536700" y="171450"/>
                  </a:lnTo>
                  <a:lnTo>
                    <a:pt x="1536700" y="0"/>
                  </a:lnTo>
                  <a:close/>
                </a:path>
              </a:pathLst>
            </a:custGeom>
            <a:solidFill>
              <a:srgbClr val="CCFFCC"/>
            </a:solidFill>
          </p:spPr>
          <p:txBody>
            <a:bodyPr wrap="square" lIns="0" tIns="0" rIns="0" bIns="0" rtlCol="0"/>
            <a:lstStyle/>
            <a:p>
              <a:endParaRPr sz="1428"/>
            </a:p>
          </p:txBody>
        </p:sp>
        <p:sp>
          <p:nvSpPr>
            <p:cNvPr id="176" name="object 176"/>
            <p:cNvSpPr/>
            <p:nvPr/>
          </p:nvSpPr>
          <p:spPr>
            <a:xfrm>
              <a:off x="4740275" y="2351087"/>
              <a:ext cx="1536700" cy="171450"/>
            </a:xfrm>
            <a:custGeom>
              <a:avLst/>
              <a:gdLst/>
              <a:ahLst/>
              <a:cxnLst/>
              <a:rect l="l" t="t" r="r" b="b"/>
              <a:pathLst>
                <a:path w="1536700" h="171450">
                  <a:moveTo>
                    <a:pt x="0" y="0"/>
                  </a:moveTo>
                  <a:lnTo>
                    <a:pt x="1536700" y="0"/>
                  </a:lnTo>
                  <a:lnTo>
                    <a:pt x="1536700" y="171450"/>
                  </a:lnTo>
                  <a:lnTo>
                    <a:pt x="0" y="17145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428"/>
            </a:p>
          </p:txBody>
        </p:sp>
        <p:sp>
          <p:nvSpPr>
            <p:cNvPr id="177" name="object 177"/>
            <p:cNvSpPr/>
            <p:nvPr/>
          </p:nvSpPr>
          <p:spPr>
            <a:xfrm>
              <a:off x="4740275" y="2578100"/>
              <a:ext cx="1536700" cy="170180"/>
            </a:xfrm>
            <a:custGeom>
              <a:avLst/>
              <a:gdLst/>
              <a:ahLst/>
              <a:cxnLst/>
              <a:rect l="l" t="t" r="r" b="b"/>
              <a:pathLst>
                <a:path w="1536700" h="170180">
                  <a:moveTo>
                    <a:pt x="1536700" y="0"/>
                  </a:moveTo>
                  <a:lnTo>
                    <a:pt x="0" y="0"/>
                  </a:lnTo>
                  <a:lnTo>
                    <a:pt x="0" y="169862"/>
                  </a:lnTo>
                  <a:lnTo>
                    <a:pt x="1536700" y="169862"/>
                  </a:lnTo>
                  <a:lnTo>
                    <a:pt x="1536700" y="0"/>
                  </a:lnTo>
                  <a:close/>
                </a:path>
              </a:pathLst>
            </a:custGeom>
            <a:solidFill>
              <a:srgbClr val="CCFFCC"/>
            </a:solidFill>
          </p:spPr>
          <p:txBody>
            <a:bodyPr wrap="square" lIns="0" tIns="0" rIns="0" bIns="0" rtlCol="0"/>
            <a:lstStyle/>
            <a:p>
              <a:endParaRPr sz="1428"/>
            </a:p>
          </p:txBody>
        </p:sp>
        <p:sp>
          <p:nvSpPr>
            <p:cNvPr id="178" name="object 178"/>
            <p:cNvSpPr/>
            <p:nvPr/>
          </p:nvSpPr>
          <p:spPr>
            <a:xfrm>
              <a:off x="4740275" y="2578100"/>
              <a:ext cx="1536700" cy="170180"/>
            </a:xfrm>
            <a:custGeom>
              <a:avLst/>
              <a:gdLst/>
              <a:ahLst/>
              <a:cxnLst/>
              <a:rect l="l" t="t" r="r" b="b"/>
              <a:pathLst>
                <a:path w="1536700" h="170180">
                  <a:moveTo>
                    <a:pt x="0" y="0"/>
                  </a:moveTo>
                  <a:lnTo>
                    <a:pt x="1536700" y="0"/>
                  </a:lnTo>
                  <a:lnTo>
                    <a:pt x="1536700" y="169862"/>
                  </a:lnTo>
                  <a:lnTo>
                    <a:pt x="0" y="169862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428"/>
            </a:p>
          </p:txBody>
        </p:sp>
        <p:sp>
          <p:nvSpPr>
            <p:cNvPr id="179" name="object 179"/>
            <p:cNvSpPr/>
            <p:nvPr/>
          </p:nvSpPr>
          <p:spPr>
            <a:xfrm>
              <a:off x="4740275" y="2806700"/>
              <a:ext cx="1536700" cy="168275"/>
            </a:xfrm>
            <a:custGeom>
              <a:avLst/>
              <a:gdLst/>
              <a:ahLst/>
              <a:cxnLst/>
              <a:rect l="l" t="t" r="r" b="b"/>
              <a:pathLst>
                <a:path w="1536700" h="168275">
                  <a:moveTo>
                    <a:pt x="1536700" y="0"/>
                  </a:moveTo>
                  <a:lnTo>
                    <a:pt x="0" y="0"/>
                  </a:lnTo>
                  <a:lnTo>
                    <a:pt x="0" y="168275"/>
                  </a:lnTo>
                  <a:lnTo>
                    <a:pt x="1536700" y="168275"/>
                  </a:lnTo>
                  <a:lnTo>
                    <a:pt x="1536700" y="0"/>
                  </a:lnTo>
                  <a:close/>
                </a:path>
              </a:pathLst>
            </a:custGeom>
            <a:solidFill>
              <a:srgbClr val="CCFFCC"/>
            </a:solidFill>
          </p:spPr>
          <p:txBody>
            <a:bodyPr wrap="square" lIns="0" tIns="0" rIns="0" bIns="0" rtlCol="0"/>
            <a:lstStyle/>
            <a:p>
              <a:endParaRPr sz="1428"/>
            </a:p>
          </p:txBody>
        </p:sp>
        <p:sp>
          <p:nvSpPr>
            <p:cNvPr id="180" name="object 180"/>
            <p:cNvSpPr/>
            <p:nvPr/>
          </p:nvSpPr>
          <p:spPr>
            <a:xfrm>
              <a:off x="4740275" y="2806700"/>
              <a:ext cx="1536700" cy="168275"/>
            </a:xfrm>
            <a:custGeom>
              <a:avLst/>
              <a:gdLst/>
              <a:ahLst/>
              <a:cxnLst/>
              <a:rect l="l" t="t" r="r" b="b"/>
              <a:pathLst>
                <a:path w="1536700" h="168275">
                  <a:moveTo>
                    <a:pt x="0" y="0"/>
                  </a:moveTo>
                  <a:lnTo>
                    <a:pt x="1536700" y="0"/>
                  </a:lnTo>
                  <a:lnTo>
                    <a:pt x="1536700" y="168275"/>
                  </a:lnTo>
                  <a:lnTo>
                    <a:pt x="0" y="168275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428"/>
            </a:p>
          </p:txBody>
        </p:sp>
        <p:sp>
          <p:nvSpPr>
            <p:cNvPr id="181" name="object 181"/>
            <p:cNvSpPr/>
            <p:nvPr/>
          </p:nvSpPr>
          <p:spPr>
            <a:xfrm>
              <a:off x="4740275" y="3033712"/>
              <a:ext cx="1536700" cy="170180"/>
            </a:xfrm>
            <a:custGeom>
              <a:avLst/>
              <a:gdLst/>
              <a:ahLst/>
              <a:cxnLst/>
              <a:rect l="l" t="t" r="r" b="b"/>
              <a:pathLst>
                <a:path w="1536700" h="170180">
                  <a:moveTo>
                    <a:pt x="1536700" y="0"/>
                  </a:moveTo>
                  <a:lnTo>
                    <a:pt x="0" y="0"/>
                  </a:lnTo>
                  <a:lnTo>
                    <a:pt x="0" y="169862"/>
                  </a:lnTo>
                  <a:lnTo>
                    <a:pt x="1536700" y="169862"/>
                  </a:lnTo>
                  <a:lnTo>
                    <a:pt x="1536700" y="0"/>
                  </a:lnTo>
                  <a:close/>
                </a:path>
              </a:pathLst>
            </a:custGeom>
            <a:solidFill>
              <a:srgbClr val="CCFFCC"/>
            </a:solidFill>
          </p:spPr>
          <p:txBody>
            <a:bodyPr wrap="square" lIns="0" tIns="0" rIns="0" bIns="0" rtlCol="0"/>
            <a:lstStyle/>
            <a:p>
              <a:endParaRPr sz="1428"/>
            </a:p>
          </p:txBody>
        </p:sp>
        <p:sp>
          <p:nvSpPr>
            <p:cNvPr id="182" name="object 182"/>
            <p:cNvSpPr/>
            <p:nvPr/>
          </p:nvSpPr>
          <p:spPr>
            <a:xfrm>
              <a:off x="4740275" y="3033712"/>
              <a:ext cx="1536700" cy="170180"/>
            </a:xfrm>
            <a:custGeom>
              <a:avLst/>
              <a:gdLst/>
              <a:ahLst/>
              <a:cxnLst/>
              <a:rect l="l" t="t" r="r" b="b"/>
              <a:pathLst>
                <a:path w="1536700" h="170180">
                  <a:moveTo>
                    <a:pt x="0" y="0"/>
                  </a:moveTo>
                  <a:lnTo>
                    <a:pt x="1536700" y="0"/>
                  </a:lnTo>
                  <a:lnTo>
                    <a:pt x="1536700" y="169862"/>
                  </a:lnTo>
                  <a:lnTo>
                    <a:pt x="0" y="169862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428"/>
            </a:p>
          </p:txBody>
        </p:sp>
        <p:sp>
          <p:nvSpPr>
            <p:cNvPr id="183" name="object 183"/>
            <p:cNvSpPr/>
            <p:nvPr/>
          </p:nvSpPr>
          <p:spPr>
            <a:xfrm>
              <a:off x="4740275" y="3259137"/>
              <a:ext cx="1536700" cy="171450"/>
            </a:xfrm>
            <a:custGeom>
              <a:avLst/>
              <a:gdLst/>
              <a:ahLst/>
              <a:cxnLst/>
              <a:rect l="l" t="t" r="r" b="b"/>
              <a:pathLst>
                <a:path w="1536700" h="171450">
                  <a:moveTo>
                    <a:pt x="1536700" y="0"/>
                  </a:moveTo>
                  <a:lnTo>
                    <a:pt x="0" y="0"/>
                  </a:lnTo>
                  <a:lnTo>
                    <a:pt x="0" y="171450"/>
                  </a:lnTo>
                  <a:lnTo>
                    <a:pt x="1536700" y="171450"/>
                  </a:lnTo>
                  <a:lnTo>
                    <a:pt x="1536700" y="0"/>
                  </a:lnTo>
                  <a:close/>
                </a:path>
              </a:pathLst>
            </a:custGeom>
            <a:solidFill>
              <a:srgbClr val="CCFFCC"/>
            </a:solidFill>
          </p:spPr>
          <p:txBody>
            <a:bodyPr wrap="square" lIns="0" tIns="0" rIns="0" bIns="0" rtlCol="0"/>
            <a:lstStyle/>
            <a:p>
              <a:endParaRPr sz="1428"/>
            </a:p>
          </p:txBody>
        </p:sp>
        <p:sp>
          <p:nvSpPr>
            <p:cNvPr id="184" name="object 184"/>
            <p:cNvSpPr/>
            <p:nvPr/>
          </p:nvSpPr>
          <p:spPr>
            <a:xfrm>
              <a:off x="4740275" y="3259137"/>
              <a:ext cx="1536700" cy="171450"/>
            </a:xfrm>
            <a:custGeom>
              <a:avLst/>
              <a:gdLst/>
              <a:ahLst/>
              <a:cxnLst/>
              <a:rect l="l" t="t" r="r" b="b"/>
              <a:pathLst>
                <a:path w="1536700" h="171450">
                  <a:moveTo>
                    <a:pt x="0" y="0"/>
                  </a:moveTo>
                  <a:lnTo>
                    <a:pt x="1536700" y="0"/>
                  </a:lnTo>
                  <a:lnTo>
                    <a:pt x="1536700" y="171450"/>
                  </a:lnTo>
                  <a:lnTo>
                    <a:pt x="0" y="17145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428"/>
            </a:p>
          </p:txBody>
        </p:sp>
        <p:sp>
          <p:nvSpPr>
            <p:cNvPr id="185" name="object 185"/>
            <p:cNvSpPr/>
            <p:nvPr/>
          </p:nvSpPr>
          <p:spPr>
            <a:xfrm>
              <a:off x="4740275" y="4791075"/>
              <a:ext cx="1536700" cy="170180"/>
            </a:xfrm>
            <a:custGeom>
              <a:avLst/>
              <a:gdLst/>
              <a:ahLst/>
              <a:cxnLst/>
              <a:rect l="l" t="t" r="r" b="b"/>
              <a:pathLst>
                <a:path w="1536700" h="170179">
                  <a:moveTo>
                    <a:pt x="1536700" y="0"/>
                  </a:moveTo>
                  <a:lnTo>
                    <a:pt x="0" y="0"/>
                  </a:lnTo>
                  <a:lnTo>
                    <a:pt x="0" y="169862"/>
                  </a:lnTo>
                  <a:lnTo>
                    <a:pt x="1536700" y="169862"/>
                  </a:lnTo>
                  <a:lnTo>
                    <a:pt x="1536700" y="0"/>
                  </a:lnTo>
                  <a:close/>
                </a:path>
              </a:pathLst>
            </a:custGeom>
            <a:solidFill>
              <a:srgbClr val="CCFFCC"/>
            </a:solidFill>
          </p:spPr>
          <p:txBody>
            <a:bodyPr wrap="square" lIns="0" tIns="0" rIns="0" bIns="0" rtlCol="0"/>
            <a:lstStyle/>
            <a:p>
              <a:endParaRPr sz="1428"/>
            </a:p>
          </p:txBody>
        </p:sp>
        <p:sp>
          <p:nvSpPr>
            <p:cNvPr id="186" name="object 186"/>
            <p:cNvSpPr/>
            <p:nvPr/>
          </p:nvSpPr>
          <p:spPr>
            <a:xfrm>
              <a:off x="4740275" y="4791075"/>
              <a:ext cx="1536700" cy="170180"/>
            </a:xfrm>
            <a:custGeom>
              <a:avLst/>
              <a:gdLst/>
              <a:ahLst/>
              <a:cxnLst/>
              <a:rect l="l" t="t" r="r" b="b"/>
              <a:pathLst>
                <a:path w="1536700" h="170179">
                  <a:moveTo>
                    <a:pt x="0" y="0"/>
                  </a:moveTo>
                  <a:lnTo>
                    <a:pt x="1536700" y="0"/>
                  </a:lnTo>
                  <a:lnTo>
                    <a:pt x="1536700" y="169862"/>
                  </a:lnTo>
                  <a:lnTo>
                    <a:pt x="0" y="169862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428"/>
            </a:p>
          </p:txBody>
        </p:sp>
        <p:sp>
          <p:nvSpPr>
            <p:cNvPr id="187" name="object 187"/>
            <p:cNvSpPr/>
            <p:nvPr/>
          </p:nvSpPr>
          <p:spPr>
            <a:xfrm>
              <a:off x="4740275" y="5019675"/>
              <a:ext cx="1536700" cy="168275"/>
            </a:xfrm>
            <a:custGeom>
              <a:avLst/>
              <a:gdLst/>
              <a:ahLst/>
              <a:cxnLst/>
              <a:rect l="l" t="t" r="r" b="b"/>
              <a:pathLst>
                <a:path w="1536700" h="168275">
                  <a:moveTo>
                    <a:pt x="1536700" y="0"/>
                  </a:moveTo>
                  <a:lnTo>
                    <a:pt x="0" y="0"/>
                  </a:lnTo>
                  <a:lnTo>
                    <a:pt x="0" y="168275"/>
                  </a:lnTo>
                  <a:lnTo>
                    <a:pt x="1536700" y="168275"/>
                  </a:lnTo>
                  <a:lnTo>
                    <a:pt x="1536700" y="0"/>
                  </a:lnTo>
                  <a:close/>
                </a:path>
              </a:pathLst>
            </a:custGeom>
            <a:solidFill>
              <a:srgbClr val="CCFFCC"/>
            </a:solidFill>
          </p:spPr>
          <p:txBody>
            <a:bodyPr wrap="square" lIns="0" tIns="0" rIns="0" bIns="0" rtlCol="0"/>
            <a:lstStyle/>
            <a:p>
              <a:endParaRPr sz="1428"/>
            </a:p>
          </p:txBody>
        </p:sp>
        <p:sp>
          <p:nvSpPr>
            <p:cNvPr id="188" name="object 188"/>
            <p:cNvSpPr/>
            <p:nvPr/>
          </p:nvSpPr>
          <p:spPr>
            <a:xfrm>
              <a:off x="4740275" y="5019675"/>
              <a:ext cx="1536700" cy="168275"/>
            </a:xfrm>
            <a:custGeom>
              <a:avLst/>
              <a:gdLst/>
              <a:ahLst/>
              <a:cxnLst/>
              <a:rect l="l" t="t" r="r" b="b"/>
              <a:pathLst>
                <a:path w="1536700" h="168275">
                  <a:moveTo>
                    <a:pt x="0" y="0"/>
                  </a:moveTo>
                  <a:lnTo>
                    <a:pt x="1536700" y="0"/>
                  </a:lnTo>
                  <a:lnTo>
                    <a:pt x="1536700" y="168275"/>
                  </a:lnTo>
                  <a:lnTo>
                    <a:pt x="0" y="168275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428"/>
            </a:p>
          </p:txBody>
        </p:sp>
      </p:grpSp>
      <p:graphicFrame>
        <p:nvGraphicFramePr>
          <p:cNvPr id="189" name="object 189"/>
          <p:cNvGraphicFramePr>
            <a:graphicFrameLocks noGrp="1"/>
          </p:cNvGraphicFramePr>
          <p:nvPr/>
        </p:nvGraphicFramePr>
        <p:xfrm>
          <a:off x="6155092" y="2326650"/>
          <a:ext cx="1880103" cy="524576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01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2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6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051472">
                <a:tc gridSpan="3">
                  <a:txBody>
                    <a:bodyPr/>
                    <a:lstStyle/>
                    <a:p>
                      <a:pPr marL="635000" marR="502284" algn="ctr">
                        <a:lnSpc>
                          <a:spcPts val="1789"/>
                        </a:lnSpc>
                        <a:spcBef>
                          <a:spcPts val="145"/>
                        </a:spcBef>
                      </a:pPr>
                      <a:r>
                        <a:rPr sz="800" b="1" spc="-5" dirty="0">
                          <a:latin typeface="Arial"/>
                          <a:cs typeface="Arial"/>
                        </a:rPr>
                        <a:t>Servicios</a:t>
                      </a:r>
                      <a:r>
                        <a:rPr sz="800" b="1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b="1" spc="-5" dirty="0">
                          <a:latin typeface="Arial"/>
                          <a:cs typeface="Arial"/>
                        </a:rPr>
                        <a:t>Web </a:t>
                      </a:r>
                      <a:r>
                        <a:rPr sz="800" b="1" spc="-204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b="1" spc="-5" dirty="0">
                          <a:latin typeface="Arial"/>
                          <a:cs typeface="Arial"/>
                        </a:rPr>
                        <a:t>Directorio</a:t>
                      </a:r>
                      <a:endParaRPr sz="800">
                        <a:latin typeface="Arial"/>
                        <a:cs typeface="Arial"/>
                      </a:endParaRPr>
                    </a:p>
                    <a:p>
                      <a:pPr marL="123825"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800" b="1" spc="-5" dirty="0">
                          <a:latin typeface="Arial"/>
                          <a:cs typeface="Arial"/>
                        </a:rPr>
                        <a:t>Publicar</a:t>
                      </a:r>
                      <a:r>
                        <a:rPr sz="800" b="1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b="1" spc="-5" dirty="0">
                          <a:latin typeface="Arial"/>
                          <a:cs typeface="Arial"/>
                        </a:rPr>
                        <a:t>/</a:t>
                      </a:r>
                      <a:r>
                        <a:rPr sz="800" b="1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b="1" spc="-5" dirty="0">
                          <a:latin typeface="Arial"/>
                          <a:cs typeface="Arial"/>
                        </a:rPr>
                        <a:t>Suscribir</a:t>
                      </a:r>
                      <a:endParaRPr sz="800">
                        <a:latin typeface="Arial"/>
                        <a:cs typeface="Arial"/>
                      </a:endParaRPr>
                    </a:p>
                    <a:p>
                      <a:pPr marL="499745" marR="367665" algn="ctr">
                        <a:lnSpc>
                          <a:spcPct val="184900"/>
                        </a:lnSpc>
                        <a:spcBef>
                          <a:spcPts val="10"/>
                        </a:spcBef>
                      </a:pPr>
                      <a:r>
                        <a:rPr sz="800" b="1" spc="-5" dirty="0">
                          <a:latin typeface="Arial"/>
                          <a:cs typeface="Arial"/>
                        </a:rPr>
                        <a:t>Gestión del servicio </a:t>
                      </a:r>
                      <a:r>
                        <a:rPr sz="800" b="1" spc="-2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b="1" spc="-5" dirty="0">
                          <a:latin typeface="Arial"/>
                          <a:cs typeface="Arial"/>
                        </a:rPr>
                        <a:t>Servicios</a:t>
                      </a:r>
                      <a:r>
                        <a:rPr sz="800" b="1" spc="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b="1" spc="-5" dirty="0">
                          <a:latin typeface="Arial"/>
                          <a:cs typeface="Arial"/>
                        </a:rPr>
                        <a:t>de datos</a:t>
                      </a:r>
                      <a:endParaRPr sz="800">
                        <a:latin typeface="Arial"/>
                        <a:cs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 marL="601345" marR="467995" algn="ctr">
                        <a:lnSpc>
                          <a:spcPct val="187500"/>
                        </a:lnSpc>
                      </a:pPr>
                      <a:r>
                        <a:rPr sz="800" b="1" spc="-5" dirty="0">
                          <a:latin typeface="Arial"/>
                          <a:cs typeface="Arial"/>
                        </a:rPr>
                        <a:t>T</a:t>
                      </a:r>
                      <a:r>
                        <a:rPr sz="800" b="1" dirty="0">
                          <a:latin typeface="Arial"/>
                          <a:cs typeface="Arial"/>
                        </a:rPr>
                        <a:t>ra</a:t>
                      </a:r>
                      <a:r>
                        <a:rPr sz="800" b="1" spc="-5" dirty="0">
                          <a:latin typeface="Arial"/>
                          <a:cs typeface="Arial"/>
                        </a:rPr>
                        <a:t>n</a:t>
                      </a:r>
                      <a:r>
                        <a:rPr sz="800" b="1" dirty="0">
                          <a:latin typeface="Arial"/>
                          <a:cs typeface="Arial"/>
                        </a:rPr>
                        <a:t>s</a:t>
                      </a:r>
                      <a:r>
                        <a:rPr sz="800" b="1" spc="-5" dirty="0">
                          <a:latin typeface="Arial"/>
                          <a:cs typeface="Arial"/>
                        </a:rPr>
                        <a:t>fo</a:t>
                      </a:r>
                      <a:r>
                        <a:rPr sz="800" b="1" dirty="0">
                          <a:latin typeface="Arial"/>
                          <a:cs typeface="Arial"/>
                        </a:rPr>
                        <a:t>r</a:t>
                      </a:r>
                      <a:r>
                        <a:rPr sz="800" b="1" spc="-5" dirty="0">
                          <a:latin typeface="Arial"/>
                          <a:cs typeface="Arial"/>
                        </a:rPr>
                        <a:t>m</a:t>
                      </a:r>
                      <a:r>
                        <a:rPr sz="800" b="1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800" b="1" spc="5" dirty="0">
                          <a:latin typeface="Arial"/>
                          <a:cs typeface="Arial"/>
                        </a:rPr>
                        <a:t>c</a:t>
                      </a:r>
                      <a:r>
                        <a:rPr sz="800" b="1" dirty="0">
                          <a:latin typeface="Arial"/>
                          <a:cs typeface="Arial"/>
                        </a:rPr>
                        <a:t>i</a:t>
                      </a:r>
                      <a:r>
                        <a:rPr sz="800" b="1" spc="-5" dirty="0">
                          <a:latin typeface="Arial"/>
                          <a:cs typeface="Arial"/>
                        </a:rPr>
                        <a:t>ón  Adaptadores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18781" marB="0">
                    <a:lnL w="28575">
                      <a:solidFill>
                        <a:srgbClr val="339966"/>
                      </a:solidFill>
                      <a:prstDash val="solid"/>
                    </a:lnL>
                    <a:lnR w="28575">
                      <a:solidFill>
                        <a:srgbClr val="339966"/>
                      </a:solidFill>
                      <a:prstDash val="solid"/>
                    </a:lnR>
                    <a:lnT w="28575">
                      <a:solidFill>
                        <a:srgbClr val="339966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429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339966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28575">
                      <a:solidFill>
                        <a:srgbClr val="339966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450215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800" b="1" spc="-5" dirty="0">
                          <a:latin typeface="Arial"/>
                          <a:cs typeface="Arial"/>
                        </a:rPr>
                        <a:t>Conectividad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440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339966"/>
                      </a:solidFill>
                      <a:prstDash val="soli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339966"/>
                      </a:solidFill>
                      <a:prstDash val="solid"/>
                    </a:lnR>
                    <a:lnB w="28575">
                      <a:solidFill>
                        <a:srgbClr val="339966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90" name="object 190"/>
          <p:cNvGrpSpPr/>
          <p:nvPr/>
        </p:nvGrpSpPr>
        <p:grpSpPr>
          <a:xfrm>
            <a:off x="8301829" y="2413887"/>
            <a:ext cx="301153" cy="3245978"/>
            <a:chOff x="6614922" y="2366771"/>
            <a:chExt cx="295275" cy="3182620"/>
          </a:xfrm>
        </p:grpSpPr>
        <p:pic>
          <p:nvPicPr>
            <p:cNvPr id="191" name="object 191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6627114" y="2366771"/>
              <a:ext cx="282701" cy="3182111"/>
            </a:xfrm>
            <a:prstGeom prst="rect">
              <a:avLst/>
            </a:prstGeom>
          </p:spPr>
        </p:pic>
        <p:pic>
          <p:nvPicPr>
            <p:cNvPr id="192" name="object 192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6614922" y="2688336"/>
              <a:ext cx="275844" cy="2534411"/>
            </a:xfrm>
            <a:prstGeom prst="rect">
              <a:avLst/>
            </a:prstGeom>
          </p:spPr>
        </p:pic>
      </p:grpSp>
      <p:sp>
        <p:nvSpPr>
          <p:cNvPr id="193" name="object 193"/>
          <p:cNvSpPr txBox="1"/>
          <p:nvPr/>
        </p:nvSpPr>
        <p:spPr>
          <a:xfrm>
            <a:off x="8252646" y="2351754"/>
            <a:ext cx="251094" cy="3215538"/>
          </a:xfrm>
          <a:prstGeom prst="rect">
            <a:avLst/>
          </a:prstGeom>
          <a:solidFill>
            <a:srgbClr val="99CCFF"/>
          </a:solidFill>
          <a:ln w="28575">
            <a:solidFill>
              <a:srgbClr val="339966"/>
            </a:solidFill>
          </a:ln>
        </p:spPr>
        <p:txBody>
          <a:bodyPr vert="vert270" wrap="square" lIns="0" tIns="1296" rIns="0" bIns="0" rtlCol="0">
            <a:spAutoFit/>
          </a:bodyPr>
          <a:lstStyle/>
          <a:p>
            <a:pPr marL="379525" marR="371753" indent="26553">
              <a:spcBef>
                <a:spcPts val="11"/>
              </a:spcBef>
            </a:pPr>
            <a:r>
              <a:rPr sz="816" b="1" spc="-5" dirty="0"/>
              <a:t>Servicios</a:t>
            </a:r>
            <a:r>
              <a:rPr sz="816" b="1" spc="20" dirty="0"/>
              <a:t> </a:t>
            </a:r>
            <a:r>
              <a:rPr sz="816" b="1" spc="-5" dirty="0"/>
              <a:t>Técnicos</a:t>
            </a:r>
            <a:r>
              <a:rPr sz="816" b="1" spc="20" dirty="0"/>
              <a:t> </a:t>
            </a:r>
            <a:r>
              <a:rPr sz="816" b="1" spc="-5" dirty="0"/>
              <a:t>de</a:t>
            </a:r>
            <a:r>
              <a:rPr sz="816" b="1" spc="11" dirty="0"/>
              <a:t> </a:t>
            </a:r>
            <a:r>
              <a:rPr sz="816" b="1" spc="-5" dirty="0"/>
              <a:t>las</a:t>
            </a:r>
            <a:r>
              <a:rPr sz="816" b="1" spc="15" dirty="0"/>
              <a:t> </a:t>
            </a:r>
            <a:r>
              <a:rPr sz="816" b="1" spc="-5" dirty="0"/>
              <a:t>Unidades</a:t>
            </a:r>
            <a:r>
              <a:rPr sz="816" b="1" spc="26" dirty="0"/>
              <a:t> </a:t>
            </a:r>
            <a:r>
              <a:rPr sz="816" b="1" spc="-5" dirty="0"/>
              <a:t>de</a:t>
            </a:r>
            <a:r>
              <a:rPr sz="816" b="1" spc="11" dirty="0"/>
              <a:t> </a:t>
            </a:r>
            <a:r>
              <a:rPr sz="816" b="1" spc="-5" dirty="0"/>
              <a:t>negocios </a:t>
            </a:r>
            <a:r>
              <a:rPr sz="816" b="1" dirty="0"/>
              <a:t> </a:t>
            </a:r>
            <a:r>
              <a:rPr sz="816" b="1" spc="-5" dirty="0"/>
              <a:t>(Mensajería,</a:t>
            </a:r>
            <a:r>
              <a:rPr sz="816" b="1" spc="31" dirty="0"/>
              <a:t> </a:t>
            </a:r>
            <a:r>
              <a:rPr sz="816" b="1" spc="-5" dirty="0"/>
              <a:t>JMS,</a:t>
            </a:r>
            <a:r>
              <a:rPr sz="816" b="1" spc="20" dirty="0"/>
              <a:t> </a:t>
            </a:r>
            <a:r>
              <a:rPr sz="816" b="1" spc="-11" dirty="0"/>
              <a:t>CORBA,</a:t>
            </a:r>
            <a:r>
              <a:rPr sz="816" b="1" spc="31" dirty="0"/>
              <a:t> </a:t>
            </a:r>
            <a:r>
              <a:rPr sz="816" b="1" spc="-5" dirty="0"/>
              <a:t>“Servicios</a:t>
            </a:r>
            <a:r>
              <a:rPr sz="816" b="1" spc="31" dirty="0"/>
              <a:t> </a:t>
            </a:r>
            <a:r>
              <a:rPr sz="816" b="1" spc="-5" dirty="0"/>
              <a:t>Web”,</a:t>
            </a:r>
            <a:r>
              <a:rPr sz="816" b="1" spc="35" dirty="0"/>
              <a:t> </a:t>
            </a:r>
            <a:r>
              <a:rPr sz="816" b="1" spc="-5" dirty="0"/>
              <a:t>etc.)</a:t>
            </a:r>
            <a:endParaRPr sz="816"/>
          </a:p>
        </p:txBody>
      </p:sp>
      <p:grpSp>
        <p:nvGrpSpPr>
          <p:cNvPr id="194" name="object 194"/>
          <p:cNvGrpSpPr/>
          <p:nvPr/>
        </p:nvGrpSpPr>
        <p:grpSpPr>
          <a:xfrm>
            <a:off x="6728607" y="3763413"/>
            <a:ext cx="867192" cy="891802"/>
            <a:chOff x="5072407" y="3689956"/>
            <a:chExt cx="850265" cy="874394"/>
          </a:xfrm>
        </p:grpSpPr>
        <p:sp>
          <p:nvSpPr>
            <p:cNvPr id="195" name="object 195"/>
            <p:cNvSpPr/>
            <p:nvPr/>
          </p:nvSpPr>
          <p:spPr>
            <a:xfrm>
              <a:off x="5311324" y="3749300"/>
              <a:ext cx="229235" cy="26034"/>
            </a:xfrm>
            <a:custGeom>
              <a:avLst/>
              <a:gdLst/>
              <a:ahLst/>
              <a:cxnLst/>
              <a:rect l="l" t="t" r="r" b="b"/>
              <a:pathLst>
                <a:path w="229235" h="26035">
                  <a:moveTo>
                    <a:pt x="0" y="25625"/>
                  </a:moveTo>
                  <a:lnTo>
                    <a:pt x="229169" y="25625"/>
                  </a:lnTo>
                  <a:lnTo>
                    <a:pt x="229169" y="0"/>
                  </a:lnTo>
                  <a:lnTo>
                    <a:pt x="0" y="0"/>
                  </a:lnTo>
                  <a:lnTo>
                    <a:pt x="0" y="25625"/>
                  </a:lnTo>
                  <a:close/>
                </a:path>
              </a:pathLst>
            </a:custGeom>
            <a:solidFill>
              <a:srgbClr val="C1C1C1">
                <a:alpha val="72157"/>
              </a:srgbClr>
            </a:solidFill>
          </p:spPr>
          <p:txBody>
            <a:bodyPr wrap="square" lIns="0" tIns="0" rIns="0" bIns="0" rtlCol="0"/>
            <a:lstStyle/>
            <a:p>
              <a:endParaRPr sz="1428"/>
            </a:p>
          </p:txBody>
        </p:sp>
        <p:pic>
          <p:nvPicPr>
            <p:cNvPr id="196" name="object 196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5072407" y="3689956"/>
              <a:ext cx="468092" cy="343437"/>
            </a:xfrm>
            <a:prstGeom prst="rect">
              <a:avLst/>
            </a:prstGeom>
          </p:spPr>
        </p:pic>
        <p:sp>
          <p:nvSpPr>
            <p:cNvPr id="197" name="object 197"/>
            <p:cNvSpPr/>
            <p:nvPr/>
          </p:nvSpPr>
          <p:spPr>
            <a:xfrm>
              <a:off x="5311318" y="4119130"/>
              <a:ext cx="229235" cy="81280"/>
            </a:xfrm>
            <a:custGeom>
              <a:avLst/>
              <a:gdLst/>
              <a:ahLst/>
              <a:cxnLst/>
              <a:rect l="l" t="t" r="r" b="b"/>
              <a:pathLst>
                <a:path w="229235" h="81279">
                  <a:moveTo>
                    <a:pt x="229171" y="0"/>
                  </a:moveTo>
                  <a:lnTo>
                    <a:pt x="0" y="0"/>
                  </a:lnTo>
                  <a:lnTo>
                    <a:pt x="0" y="25628"/>
                  </a:lnTo>
                  <a:lnTo>
                    <a:pt x="0" y="81216"/>
                  </a:lnTo>
                  <a:lnTo>
                    <a:pt x="229171" y="81216"/>
                  </a:lnTo>
                  <a:lnTo>
                    <a:pt x="229171" y="25628"/>
                  </a:lnTo>
                  <a:lnTo>
                    <a:pt x="229171" y="0"/>
                  </a:lnTo>
                  <a:close/>
                </a:path>
              </a:pathLst>
            </a:custGeom>
            <a:solidFill>
              <a:srgbClr val="C1C1C1">
                <a:alpha val="72157"/>
              </a:srgbClr>
            </a:solidFill>
          </p:spPr>
          <p:txBody>
            <a:bodyPr wrap="square" lIns="0" tIns="0" rIns="0" bIns="0" rtlCol="0"/>
            <a:lstStyle/>
            <a:p>
              <a:endParaRPr sz="1428"/>
            </a:p>
          </p:txBody>
        </p:sp>
        <p:sp>
          <p:nvSpPr>
            <p:cNvPr id="198" name="object 198"/>
            <p:cNvSpPr/>
            <p:nvPr/>
          </p:nvSpPr>
          <p:spPr>
            <a:xfrm>
              <a:off x="5233312" y="4063532"/>
              <a:ext cx="229235" cy="81280"/>
            </a:xfrm>
            <a:custGeom>
              <a:avLst/>
              <a:gdLst/>
              <a:ahLst/>
              <a:cxnLst/>
              <a:rect l="l" t="t" r="r" b="b"/>
              <a:pathLst>
                <a:path w="229235" h="81279">
                  <a:moveTo>
                    <a:pt x="229169" y="81217"/>
                  </a:moveTo>
                  <a:lnTo>
                    <a:pt x="0" y="81217"/>
                  </a:lnTo>
                  <a:lnTo>
                    <a:pt x="0" y="0"/>
                  </a:lnTo>
                  <a:lnTo>
                    <a:pt x="229169" y="0"/>
                  </a:lnTo>
                  <a:lnTo>
                    <a:pt x="229169" y="81217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 sz="1428"/>
            </a:p>
          </p:txBody>
        </p:sp>
        <p:sp>
          <p:nvSpPr>
            <p:cNvPr id="199" name="object 199"/>
            <p:cNvSpPr/>
            <p:nvPr/>
          </p:nvSpPr>
          <p:spPr>
            <a:xfrm>
              <a:off x="5233312" y="4063532"/>
              <a:ext cx="229235" cy="81280"/>
            </a:xfrm>
            <a:custGeom>
              <a:avLst/>
              <a:gdLst/>
              <a:ahLst/>
              <a:cxnLst/>
              <a:rect l="l" t="t" r="r" b="b"/>
              <a:pathLst>
                <a:path w="229235" h="81279">
                  <a:moveTo>
                    <a:pt x="0" y="81217"/>
                  </a:moveTo>
                  <a:lnTo>
                    <a:pt x="229169" y="81217"/>
                  </a:lnTo>
                  <a:lnTo>
                    <a:pt x="229169" y="0"/>
                  </a:lnTo>
                  <a:lnTo>
                    <a:pt x="0" y="0"/>
                  </a:lnTo>
                  <a:lnTo>
                    <a:pt x="0" y="81217"/>
                  </a:lnTo>
                  <a:close/>
                </a:path>
              </a:pathLst>
            </a:custGeom>
            <a:ln w="72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428"/>
            </a:p>
          </p:txBody>
        </p:sp>
        <p:sp>
          <p:nvSpPr>
            <p:cNvPr id="200" name="object 200"/>
            <p:cNvSpPr/>
            <p:nvPr/>
          </p:nvSpPr>
          <p:spPr>
            <a:xfrm>
              <a:off x="5347898" y="3975227"/>
              <a:ext cx="0" cy="88900"/>
            </a:xfrm>
            <a:custGeom>
              <a:avLst/>
              <a:gdLst/>
              <a:ahLst/>
              <a:cxnLst/>
              <a:rect l="l" t="t" r="r" b="b"/>
              <a:pathLst>
                <a:path h="88900">
                  <a:moveTo>
                    <a:pt x="0" y="0"/>
                  </a:moveTo>
                  <a:lnTo>
                    <a:pt x="0" y="88306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428"/>
            </a:p>
          </p:txBody>
        </p:sp>
        <p:sp>
          <p:nvSpPr>
            <p:cNvPr id="201" name="object 201"/>
            <p:cNvSpPr/>
            <p:nvPr/>
          </p:nvSpPr>
          <p:spPr>
            <a:xfrm>
              <a:off x="5311318" y="4306938"/>
              <a:ext cx="229235" cy="81280"/>
            </a:xfrm>
            <a:custGeom>
              <a:avLst/>
              <a:gdLst/>
              <a:ahLst/>
              <a:cxnLst/>
              <a:rect l="l" t="t" r="r" b="b"/>
              <a:pathLst>
                <a:path w="229235" h="81279">
                  <a:moveTo>
                    <a:pt x="229171" y="0"/>
                  </a:moveTo>
                  <a:lnTo>
                    <a:pt x="0" y="0"/>
                  </a:lnTo>
                  <a:lnTo>
                    <a:pt x="0" y="25628"/>
                  </a:lnTo>
                  <a:lnTo>
                    <a:pt x="0" y="81216"/>
                  </a:lnTo>
                  <a:lnTo>
                    <a:pt x="229171" y="81216"/>
                  </a:lnTo>
                  <a:lnTo>
                    <a:pt x="229171" y="25628"/>
                  </a:lnTo>
                  <a:lnTo>
                    <a:pt x="229171" y="0"/>
                  </a:lnTo>
                  <a:close/>
                </a:path>
              </a:pathLst>
            </a:custGeom>
            <a:solidFill>
              <a:srgbClr val="C1C1C1">
                <a:alpha val="72157"/>
              </a:srgbClr>
            </a:solidFill>
          </p:spPr>
          <p:txBody>
            <a:bodyPr wrap="square" lIns="0" tIns="0" rIns="0" bIns="0" rtlCol="0"/>
            <a:lstStyle/>
            <a:p>
              <a:endParaRPr sz="1428"/>
            </a:p>
          </p:txBody>
        </p:sp>
        <p:sp>
          <p:nvSpPr>
            <p:cNvPr id="202" name="object 202"/>
            <p:cNvSpPr/>
            <p:nvPr/>
          </p:nvSpPr>
          <p:spPr>
            <a:xfrm>
              <a:off x="5233312" y="4251344"/>
              <a:ext cx="229235" cy="81280"/>
            </a:xfrm>
            <a:custGeom>
              <a:avLst/>
              <a:gdLst/>
              <a:ahLst/>
              <a:cxnLst/>
              <a:rect l="l" t="t" r="r" b="b"/>
              <a:pathLst>
                <a:path w="229235" h="81279">
                  <a:moveTo>
                    <a:pt x="229169" y="81217"/>
                  </a:moveTo>
                  <a:lnTo>
                    <a:pt x="0" y="81217"/>
                  </a:lnTo>
                  <a:lnTo>
                    <a:pt x="0" y="0"/>
                  </a:lnTo>
                  <a:lnTo>
                    <a:pt x="229169" y="0"/>
                  </a:lnTo>
                  <a:lnTo>
                    <a:pt x="229169" y="81217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 sz="1428"/>
            </a:p>
          </p:txBody>
        </p:sp>
        <p:sp>
          <p:nvSpPr>
            <p:cNvPr id="203" name="object 203"/>
            <p:cNvSpPr/>
            <p:nvPr/>
          </p:nvSpPr>
          <p:spPr>
            <a:xfrm>
              <a:off x="5233312" y="4251344"/>
              <a:ext cx="229235" cy="81280"/>
            </a:xfrm>
            <a:custGeom>
              <a:avLst/>
              <a:gdLst/>
              <a:ahLst/>
              <a:cxnLst/>
              <a:rect l="l" t="t" r="r" b="b"/>
              <a:pathLst>
                <a:path w="229235" h="81279">
                  <a:moveTo>
                    <a:pt x="0" y="81217"/>
                  </a:moveTo>
                  <a:lnTo>
                    <a:pt x="229169" y="81217"/>
                  </a:lnTo>
                  <a:lnTo>
                    <a:pt x="229169" y="0"/>
                  </a:lnTo>
                  <a:lnTo>
                    <a:pt x="0" y="0"/>
                  </a:lnTo>
                  <a:lnTo>
                    <a:pt x="0" y="81217"/>
                  </a:lnTo>
                  <a:close/>
                </a:path>
              </a:pathLst>
            </a:custGeom>
            <a:ln w="72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428"/>
            </a:p>
          </p:txBody>
        </p:sp>
        <p:sp>
          <p:nvSpPr>
            <p:cNvPr id="204" name="object 204"/>
            <p:cNvSpPr/>
            <p:nvPr/>
          </p:nvSpPr>
          <p:spPr>
            <a:xfrm>
              <a:off x="5347898" y="4144750"/>
              <a:ext cx="0" cy="106680"/>
            </a:xfrm>
            <a:custGeom>
              <a:avLst/>
              <a:gdLst/>
              <a:ahLst/>
              <a:cxnLst/>
              <a:rect l="l" t="t" r="r" b="b"/>
              <a:pathLst>
                <a:path h="106679">
                  <a:moveTo>
                    <a:pt x="0" y="0"/>
                  </a:moveTo>
                  <a:lnTo>
                    <a:pt x="0" y="106593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428"/>
            </a:p>
          </p:txBody>
        </p:sp>
        <p:sp>
          <p:nvSpPr>
            <p:cNvPr id="205" name="object 205"/>
            <p:cNvSpPr/>
            <p:nvPr/>
          </p:nvSpPr>
          <p:spPr>
            <a:xfrm>
              <a:off x="5280652" y="4506350"/>
              <a:ext cx="304165" cy="57785"/>
            </a:xfrm>
            <a:custGeom>
              <a:avLst/>
              <a:gdLst/>
              <a:ahLst/>
              <a:cxnLst/>
              <a:rect l="l" t="t" r="r" b="b"/>
              <a:pathLst>
                <a:path w="304164" h="57785">
                  <a:moveTo>
                    <a:pt x="255375" y="57762"/>
                  </a:moveTo>
                  <a:lnTo>
                    <a:pt x="49368" y="57762"/>
                  </a:lnTo>
                  <a:lnTo>
                    <a:pt x="30083" y="55543"/>
                  </a:lnTo>
                  <a:lnTo>
                    <a:pt x="14398" y="49457"/>
                  </a:lnTo>
                  <a:lnTo>
                    <a:pt x="3856" y="40357"/>
                  </a:lnTo>
                  <a:lnTo>
                    <a:pt x="0" y="29096"/>
                  </a:lnTo>
                  <a:lnTo>
                    <a:pt x="3856" y="17771"/>
                  </a:lnTo>
                  <a:lnTo>
                    <a:pt x="14398" y="8522"/>
                  </a:lnTo>
                  <a:lnTo>
                    <a:pt x="30083" y="2286"/>
                  </a:lnTo>
                  <a:lnTo>
                    <a:pt x="49368" y="0"/>
                  </a:lnTo>
                  <a:lnTo>
                    <a:pt x="255375" y="0"/>
                  </a:lnTo>
                  <a:lnTo>
                    <a:pt x="274310" y="2286"/>
                  </a:lnTo>
                  <a:lnTo>
                    <a:pt x="289815" y="8522"/>
                  </a:lnTo>
                  <a:lnTo>
                    <a:pt x="300290" y="17771"/>
                  </a:lnTo>
                  <a:lnTo>
                    <a:pt x="304137" y="29096"/>
                  </a:lnTo>
                  <a:lnTo>
                    <a:pt x="300290" y="40357"/>
                  </a:lnTo>
                  <a:lnTo>
                    <a:pt x="289815" y="49457"/>
                  </a:lnTo>
                  <a:lnTo>
                    <a:pt x="274310" y="55543"/>
                  </a:lnTo>
                  <a:lnTo>
                    <a:pt x="255375" y="57762"/>
                  </a:lnTo>
                  <a:close/>
                </a:path>
              </a:pathLst>
            </a:custGeom>
            <a:solidFill>
              <a:srgbClr val="C1C1C1">
                <a:alpha val="66667"/>
              </a:srgbClr>
            </a:solidFill>
          </p:spPr>
          <p:txBody>
            <a:bodyPr wrap="square" lIns="0" tIns="0" rIns="0" bIns="0" rtlCol="0"/>
            <a:lstStyle/>
            <a:p>
              <a:endParaRPr sz="1428"/>
            </a:p>
          </p:txBody>
        </p:sp>
        <p:sp>
          <p:nvSpPr>
            <p:cNvPr id="206" name="object 206"/>
            <p:cNvSpPr/>
            <p:nvPr/>
          </p:nvSpPr>
          <p:spPr>
            <a:xfrm>
              <a:off x="5202637" y="4450758"/>
              <a:ext cx="304165" cy="57785"/>
            </a:xfrm>
            <a:custGeom>
              <a:avLst/>
              <a:gdLst/>
              <a:ahLst/>
              <a:cxnLst/>
              <a:rect l="l" t="t" r="r" b="b"/>
              <a:pathLst>
                <a:path w="304164" h="57785">
                  <a:moveTo>
                    <a:pt x="255375" y="57762"/>
                  </a:moveTo>
                  <a:lnTo>
                    <a:pt x="49368" y="57762"/>
                  </a:lnTo>
                  <a:lnTo>
                    <a:pt x="30083" y="55543"/>
                  </a:lnTo>
                  <a:lnTo>
                    <a:pt x="14398" y="49457"/>
                  </a:lnTo>
                  <a:lnTo>
                    <a:pt x="3856" y="40357"/>
                  </a:lnTo>
                  <a:lnTo>
                    <a:pt x="0" y="29096"/>
                  </a:lnTo>
                  <a:lnTo>
                    <a:pt x="3856" y="17771"/>
                  </a:lnTo>
                  <a:lnTo>
                    <a:pt x="14398" y="8522"/>
                  </a:lnTo>
                  <a:lnTo>
                    <a:pt x="30083" y="2286"/>
                  </a:lnTo>
                  <a:lnTo>
                    <a:pt x="49368" y="0"/>
                  </a:lnTo>
                  <a:lnTo>
                    <a:pt x="255375" y="0"/>
                  </a:lnTo>
                  <a:lnTo>
                    <a:pt x="274310" y="2286"/>
                  </a:lnTo>
                  <a:lnTo>
                    <a:pt x="289815" y="8522"/>
                  </a:lnTo>
                  <a:lnTo>
                    <a:pt x="300290" y="17771"/>
                  </a:lnTo>
                  <a:lnTo>
                    <a:pt x="304137" y="29096"/>
                  </a:lnTo>
                  <a:lnTo>
                    <a:pt x="300290" y="40357"/>
                  </a:lnTo>
                  <a:lnTo>
                    <a:pt x="289815" y="49457"/>
                  </a:lnTo>
                  <a:lnTo>
                    <a:pt x="274310" y="55543"/>
                  </a:lnTo>
                  <a:lnTo>
                    <a:pt x="255375" y="57762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 sz="1428"/>
            </a:p>
          </p:txBody>
        </p:sp>
        <p:sp>
          <p:nvSpPr>
            <p:cNvPr id="207" name="object 207"/>
            <p:cNvSpPr/>
            <p:nvPr/>
          </p:nvSpPr>
          <p:spPr>
            <a:xfrm>
              <a:off x="5202637" y="4450758"/>
              <a:ext cx="304165" cy="57785"/>
            </a:xfrm>
            <a:custGeom>
              <a:avLst/>
              <a:gdLst/>
              <a:ahLst/>
              <a:cxnLst/>
              <a:rect l="l" t="t" r="r" b="b"/>
              <a:pathLst>
                <a:path w="304164" h="57785">
                  <a:moveTo>
                    <a:pt x="49368" y="0"/>
                  </a:moveTo>
                  <a:lnTo>
                    <a:pt x="30083" y="2286"/>
                  </a:lnTo>
                  <a:lnTo>
                    <a:pt x="14398" y="8522"/>
                  </a:lnTo>
                  <a:lnTo>
                    <a:pt x="3856" y="17771"/>
                  </a:lnTo>
                  <a:lnTo>
                    <a:pt x="0" y="29096"/>
                  </a:lnTo>
                  <a:lnTo>
                    <a:pt x="3856" y="40357"/>
                  </a:lnTo>
                  <a:lnTo>
                    <a:pt x="14398" y="49457"/>
                  </a:lnTo>
                  <a:lnTo>
                    <a:pt x="30083" y="55543"/>
                  </a:lnTo>
                  <a:lnTo>
                    <a:pt x="49368" y="57762"/>
                  </a:lnTo>
                  <a:lnTo>
                    <a:pt x="255375" y="57762"/>
                  </a:lnTo>
                  <a:lnTo>
                    <a:pt x="274310" y="55543"/>
                  </a:lnTo>
                  <a:lnTo>
                    <a:pt x="289815" y="49457"/>
                  </a:lnTo>
                  <a:lnTo>
                    <a:pt x="300290" y="40357"/>
                  </a:lnTo>
                  <a:lnTo>
                    <a:pt x="304137" y="29096"/>
                  </a:lnTo>
                  <a:lnTo>
                    <a:pt x="300290" y="17771"/>
                  </a:lnTo>
                  <a:lnTo>
                    <a:pt x="289815" y="8522"/>
                  </a:lnTo>
                  <a:lnTo>
                    <a:pt x="274310" y="2286"/>
                  </a:lnTo>
                  <a:lnTo>
                    <a:pt x="255375" y="0"/>
                  </a:lnTo>
                  <a:lnTo>
                    <a:pt x="49368" y="0"/>
                  </a:lnTo>
                  <a:close/>
                </a:path>
              </a:pathLst>
            </a:custGeom>
            <a:ln w="704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428"/>
            </a:p>
          </p:txBody>
        </p:sp>
        <p:sp>
          <p:nvSpPr>
            <p:cNvPr id="208" name="object 208"/>
            <p:cNvSpPr/>
            <p:nvPr/>
          </p:nvSpPr>
          <p:spPr>
            <a:xfrm>
              <a:off x="5347898" y="4332561"/>
              <a:ext cx="0" cy="118745"/>
            </a:xfrm>
            <a:custGeom>
              <a:avLst/>
              <a:gdLst/>
              <a:ahLst/>
              <a:cxnLst/>
              <a:rect l="l" t="t" r="r" b="b"/>
              <a:pathLst>
                <a:path h="118745">
                  <a:moveTo>
                    <a:pt x="0" y="0"/>
                  </a:moveTo>
                  <a:lnTo>
                    <a:pt x="0" y="118195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428"/>
            </a:p>
          </p:txBody>
        </p:sp>
        <p:sp>
          <p:nvSpPr>
            <p:cNvPr id="209" name="object 209"/>
            <p:cNvSpPr/>
            <p:nvPr/>
          </p:nvSpPr>
          <p:spPr>
            <a:xfrm>
              <a:off x="5692953" y="3952189"/>
              <a:ext cx="229235" cy="81280"/>
            </a:xfrm>
            <a:custGeom>
              <a:avLst/>
              <a:gdLst/>
              <a:ahLst/>
              <a:cxnLst/>
              <a:rect l="l" t="t" r="r" b="b"/>
              <a:pathLst>
                <a:path w="229235" h="81279">
                  <a:moveTo>
                    <a:pt x="229171" y="0"/>
                  </a:moveTo>
                  <a:lnTo>
                    <a:pt x="0" y="0"/>
                  </a:lnTo>
                  <a:lnTo>
                    <a:pt x="0" y="25628"/>
                  </a:lnTo>
                  <a:lnTo>
                    <a:pt x="0" y="81216"/>
                  </a:lnTo>
                  <a:lnTo>
                    <a:pt x="229171" y="81216"/>
                  </a:lnTo>
                  <a:lnTo>
                    <a:pt x="229171" y="25628"/>
                  </a:lnTo>
                  <a:lnTo>
                    <a:pt x="229171" y="0"/>
                  </a:lnTo>
                  <a:close/>
                </a:path>
              </a:pathLst>
            </a:custGeom>
            <a:solidFill>
              <a:srgbClr val="C1C1C1">
                <a:alpha val="72157"/>
              </a:srgbClr>
            </a:solidFill>
          </p:spPr>
          <p:txBody>
            <a:bodyPr wrap="square" lIns="0" tIns="0" rIns="0" bIns="0" rtlCol="0"/>
            <a:lstStyle/>
            <a:p>
              <a:endParaRPr sz="1428"/>
            </a:p>
          </p:txBody>
        </p:sp>
        <p:sp>
          <p:nvSpPr>
            <p:cNvPr id="210" name="object 210"/>
            <p:cNvSpPr/>
            <p:nvPr/>
          </p:nvSpPr>
          <p:spPr>
            <a:xfrm>
              <a:off x="5614953" y="3896588"/>
              <a:ext cx="229235" cy="81280"/>
            </a:xfrm>
            <a:custGeom>
              <a:avLst/>
              <a:gdLst/>
              <a:ahLst/>
              <a:cxnLst/>
              <a:rect l="l" t="t" r="r" b="b"/>
              <a:pathLst>
                <a:path w="229235" h="81279">
                  <a:moveTo>
                    <a:pt x="229169" y="81217"/>
                  </a:moveTo>
                  <a:lnTo>
                    <a:pt x="0" y="81217"/>
                  </a:lnTo>
                  <a:lnTo>
                    <a:pt x="0" y="0"/>
                  </a:lnTo>
                  <a:lnTo>
                    <a:pt x="229169" y="0"/>
                  </a:lnTo>
                  <a:lnTo>
                    <a:pt x="229169" y="81217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 sz="1428"/>
            </a:p>
          </p:txBody>
        </p:sp>
        <p:sp>
          <p:nvSpPr>
            <p:cNvPr id="211" name="object 211"/>
            <p:cNvSpPr/>
            <p:nvPr/>
          </p:nvSpPr>
          <p:spPr>
            <a:xfrm>
              <a:off x="5614953" y="3896588"/>
              <a:ext cx="229235" cy="81280"/>
            </a:xfrm>
            <a:custGeom>
              <a:avLst/>
              <a:gdLst/>
              <a:ahLst/>
              <a:cxnLst/>
              <a:rect l="l" t="t" r="r" b="b"/>
              <a:pathLst>
                <a:path w="229235" h="81279">
                  <a:moveTo>
                    <a:pt x="0" y="81217"/>
                  </a:moveTo>
                  <a:lnTo>
                    <a:pt x="229169" y="81217"/>
                  </a:lnTo>
                  <a:lnTo>
                    <a:pt x="229169" y="0"/>
                  </a:lnTo>
                  <a:lnTo>
                    <a:pt x="0" y="0"/>
                  </a:lnTo>
                  <a:lnTo>
                    <a:pt x="0" y="81217"/>
                  </a:lnTo>
                  <a:close/>
                </a:path>
              </a:pathLst>
            </a:custGeom>
            <a:ln w="72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428"/>
            </a:p>
          </p:txBody>
        </p:sp>
        <p:sp>
          <p:nvSpPr>
            <p:cNvPr id="212" name="object 212"/>
            <p:cNvSpPr/>
            <p:nvPr/>
          </p:nvSpPr>
          <p:spPr>
            <a:xfrm>
              <a:off x="5455710" y="3937199"/>
              <a:ext cx="159385" cy="0"/>
            </a:xfrm>
            <a:custGeom>
              <a:avLst/>
              <a:gdLst/>
              <a:ahLst/>
              <a:cxnLst/>
              <a:rect l="l" t="t" r="r" b="b"/>
              <a:pathLst>
                <a:path w="159385">
                  <a:moveTo>
                    <a:pt x="159241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428"/>
            </a:p>
          </p:txBody>
        </p:sp>
        <p:sp>
          <p:nvSpPr>
            <p:cNvPr id="213" name="object 213"/>
            <p:cNvSpPr/>
            <p:nvPr/>
          </p:nvSpPr>
          <p:spPr>
            <a:xfrm>
              <a:off x="5462482" y="3977808"/>
              <a:ext cx="267335" cy="314325"/>
            </a:xfrm>
            <a:custGeom>
              <a:avLst/>
              <a:gdLst/>
              <a:ahLst/>
              <a:cxnLst/>
              <a:rect l="l" t="t" r="r" b="b"/>
              <a:pathLst>
                <a:path w="267335" h="314325">
                  <a:moveTo>
                    <a:pt x="0" y="314145"/>
                  </a:moveTo>
                  <a:lnTo>
                    <a:pt x="267050" y="314145"/>
                  </a:lnTo>
                  <a:lnTo>
                    <a:pt x="26705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428"/>
            </a:p>
          </p:txBody>
        </p:sp>
      </p:grpSp>
      <p:grpSp>
        <p:nvGrpSpPr>
          <p:cNvPr id="214" name="object 214"/>
          <p:cNvGrpSpPr/>
          <p:nvPr/>
        </p:nvGrpSpPr>
        <p:grpSpPr>
          <a:xfrm>
            <a:off x="6218238" y="2880380"/>
            <a:ext cx="2022584" cy="3055572"/>
            <a:chOff x="4572000" y="2824159"/>
            <a:chExt cx="1983105" cy="2995930"/>
          </a:xfrm>
        </p:grpSpPr>
        <p:pic>
          <p:nvPicPr>
            <p:cNvPr id="215" name="object 215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6370640" y="2824159"/>
              <a:ext cx="184149" cy="76200"/>
            </a:xfrm>
            <a:prstGeom prst="rect">
              <a:avLst/>
            </a:prstGeom>
          </p:spPr>
        </p:pic>
        <p:pic>
          <p:nvPicPr>
            <p:cNvPr id="216" name="object 216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6370640" y="3617909"/>
              <a:ext cx="184149" cy="76200"/>
            </a:xfrm>
            <a:prstGeom prst="rect">
              <a:avLst/>
            </a:prstGeom>
          </p:spPr>
        </p:pic>
        <p:pic>
          <p:nvPicPr>
            <p:cNvPr id="217" name="object 217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6370640" y="4300534"/>
              <a:ext cx="184149" cy="76200"/>
            </a:xfrm>
            <a:prstGeom prst="rect">
              <a:avLst/>
            </a:prstGeom>
          </p:spPr>
        </p:pic>
        <p:pic>
          <p:nvPicPr>
            <p:cNvPr id="218" name="object 218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6370640" y="4979984"/>
              <a:ext cx="184149" cy="76200"/>
            </a:xfrm>
            <a:prstGeom prst="rect">
              <a:avLst/>
            </a:prstGeom>
          </p:spPr>
        </p:pic>
        <p:sp>
          <p:nvSpPr>
            <p:cNvPr id="219" name="object 219"/>
            <p:cNvSpPr/>
            <p:nvPr/>
          </p:nvSpPr>
          <p:spPr>
            <a:xfrm>
              <a:off x="4572000" y="5538788"/>
              <a:ext cx="260350" cy="281305"/>
            </a:xfrm>
            <a:custGeom>
              <a:avLst/>
              <a:gdLst/>
              <a:ahLst/>
              <a:cxnLst/>
              <a:rect l="l" t="t" r="r" b="b"/>
              <a:pathLst>
                <a:path w="260350" h="281304">
                  <a:moveTo>
                    <a:pt x="130175" y="0"/>
                  </a:moveTo>
                  <a:lnTo>
                    <a:pt x="0" y="70243"/>
                  </a:lnTo>
                  <a:lnTo>
                    <a:pt x="65087" y="70243"/>
                  </a:lnTo>
                  <a:lnTo>
                    <a:pt x="65087" y="280987"/>
                  </a:lnTo>
                  <a:lnTo>
                    <a:pt x="195262" y="280987"/>
                  </a:lnTo>
                  <a:lnTo>
                    <a:pt x="195262" y="70243"/>
                  </a:lnTo>
                  <a:lnTo>
                    <a:pt x="260350" y="70243"/>
                  </a:lnTo>
                  <a:lnTo>
                    <a:pt x="130175" y="0"/>
                  </a:lnTo>
                  <a:close/>
                </a:path>
              </a:pathLst>
            </a:custGeom>
            <a:solidFill>
              <a:srgbClr val="333399"/>
            </a:solidFill>
          </p:spPr>
          <p:txBody>
            <a:bodyPr wrap="square" lIns="0" tIns="0" rIns="0" bIns="0" rtlCol="0"/>
            <a:lstStyle/>
            <a:p>
              <a:endParaRPr sz="1428"/>
            </a:p>
          </p:txBody>
        </p:sp>
      </p:grpSp>
      <p:sp>
        <p:nvSpPr>
          <p:cNvPr id="220" name="object 220"/>
          <p:cNvSpPr txBox="1"/>
          <p:nvPr/>
        </p:nvSpPr>
        <p:spPr>
          <a:xfrm>
            <a:off x="6214039" y="3364068"/>
            <a:ext cx="125547" cy="1354865"/>
          </a:xfrm>
          <a:prstGeom prst="rect">
            <a:avLst/>
          </a:prstGeom>
        </p:spPr>
        <p:txBody>
          <a:bodyPr vert="vert270" wrap="square" lIns="0" tIns="2591" rIns="0" bIns="0" rtlCol="0">
            <a:spAutoFit/>
          </a:bodyPr>
          <a:lstStyle/>
          <a:p>
            <a:pPr marL="12953">
              <a:spcBef>
                <a:spcPts val="20"/>
              </a:spcBef>
            </a:pPr>
            <a:r>
              <a:rPr sz="816" b="1" spc="-5" dirty="0"/>
              <a:t>Utility</a:t>
            </a:r>
            <a:r>
              <a:rPr sz="816" b="1" spc="-15" dirty="0"/>
              <a:t> </a:t>
            </a:r>
            <a:r>
              <a:rPr sz="816" b="1" spc="-5" dirty="0"/>
              <a:t>Framework </a:t>
            </a:r>
            <a:r>
              <a:rPr sz="816" b="1" dirty="0"/>
              <a:t>Services</a:t>
            </a:r>
            <a:endParaRPr sz="816"/>
          </a:p>
        </p:txBody>
      </p:sp>
      <p:grpSp>
        <p:nvGrpSpPr>
          <p:cNvPr id="221" name="object 221"/>
          <p:cNvGrpSpPr/>
          <p:nvPr/>
        </p:nvGrpSpPr>
        <p:grpSpPr>
          <a:xfrm>
            <a:off x="8535176" y="2822094"/>
            <a:ext cx="191054" cy="2220114"/>
            <a:chOff x="6843714" y="2767009"/>
            <a:chExt cx="187325" cy="2176780"/>
          </a:xfrm>
        </p:grpSpPr>
        <p:pic>
          <p:nvPicPr>
            <p:cNvPr id="222" name="object 222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6843714" y="2767009"/>
              <a:ext cx="187325" cy="76200"/>
            </a:xfrm>
            <a:prstGeom prst="rect">
              <a:avLst/>
            </a:prstGeom>
          </p:spPr>
        </p:pic>
        <p:pic>
          <p:nvPicPr>
            <p:cNvPr id="223" name="object 223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6843714" y="3221034"/>
              <a:ext cx="187325" cy="76200"/>
            </a:xfrm>
            <a:prstGeom prst="rect">
              <a:avLst/>
            </a:prstGeom>
          </p:spPr>
        </p:pic>
        <p:pic>
          <p:nvPicPr>
            <p:cNvPr id="224" name="object 224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6843714" y="3676646"/>
              <a:ext cx="187325" cy="76200"/>
            </a:xfrm>
            <a:prstGeom prst="rect">
              <a:avLst/>
            </a:prstGeom>
          </p:spPr>
        </p:pic>
        <p:pic>
          <p:nvPicPr>
            <p:cNvPr id="225" name="object 225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6843714" y="4073521"/>
              <a:ext cx="187325" cy="76200"/>
            </a:xfrm>
            <a:prstGeom prst="rect">
              <a:avLst/>
            </a:prstGeom>
          </p:spPr>
        </p:pic>
        <p:pic>
          <p:nvPicPr>
            <p:cNvPr id="226" name="object 226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6843714" y="4470396"/>
              <a:ext cx="187325" cy="76200"/>
            </a:xfrm>
            <a:prstGeom prst="rect">
              <a:avLst/>
            </a:prstGeom>
          </p:spPr>
        </p:pic>
        <p:pic>
          <p:nvPicPr>
            <p:cNvPr id="227" name="object 227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6843714" y="4867271"/>
              <a:ext cx="187325" cy="76200"/>
            </a:xfrm>
            <a:prstGeom prst="rect">
              <a:avLst/>
            </a:prstGeom>
          </p:spPr>
        </p:pic>
      </p:grpSp>
      <p:sp>
        <p:nvSpPr>
          <p:cNvPr id="228" name="object 228"/>
          <p:cNvSpPr txBox="1"/>
          <p:nvPr/>
        </p:nvSpPr>
        <p:spPr>
          <a:xfrm>
            <a:off x="8427988" y="5828965"/>
            <a:ext cx="1349684" cy="1071703"/>
          </a:xfrm>
          <a:prstGeom prst="rect">
            <a:avLst/>
          </a:prstGeom>
        </p:spPr>
        <p:txBody>
          <a:bodyPr vert="horz" wrap="square" lIns="0" tIns="12953" rIns="0" bIns="0" rtlCol="0">
            <a:spAutoFit/>
          </a:bodyPr>
          <a:lstStyle/>
          <a:p>
            <a:pPr marL="303749" marR="71242" indent="-291444">
              <a:spcBef>
                <a:spcPts val="102"/>
              </a:spcBef>
              <a:tabLst>
                <a:tab pos="303749" algn="l"/>
              </a:tabLst>
            </a:pPr>
            <a:r>
              <a:rPr sz="1326" dirty="0"/>
              <a:t>–	</a:t>
            </a:r>
            <a:r>
              <a:rPr sz="1326" b="1" spc="-5" dirty="0"/>
              <a:t>Interfaces </a:t>
            </a:r>
            <a:r>
              <a:rPr sz="1326" b="1" dirty="0"/>
              <a:t> p</a:t>
            </a:r>
            <a:r>
              <a:rPr sz="1326" b="1" spc="-5" dirty="0"/>
              <a:t>r</a:t>
            </a:r>
            <a:r>
              <a:rPr sz="1326" b="1" dirty="0"/>
              <a:t>op</a:t>
            </a:r>
            <a:r>
              <a:rPr sz="1326" b="1" spc="-5" dirty="0"/>
              <a:t>i</a:t>
            </a:r>
            <a:r>
              <a:rPr sz="1326" b="1" dirty="0"/>
              <a:t>e</a:t>
            </a:r>
            <a:r>
              <a:rPr sz="1326" b="1" spc="-5" dirty="0"/>
              <a:t>t</a:t>
            </a:r>
            <a:r>
              <a:rPr sz="1326" b="1" dirty="0"/>
              <a:t>a</a:t>
            </a:r>
            <a:r>
              <a:rPr sz="1326" b="1" spc="-5" dirty="0"/>
              <a:t>ri</a:t>
            </a:r>
            <a:r>
              <a:rPr sz="1326" b="1" dirty="0"/>
              <a:t>as</a:t>
            </a:r>
            <a:endParaRPr sz="1326"/>
          </a:p>
          <a:p>
            <a:pPr marL="303749" marR="5181" indent="-291444">
              <a:spcBef>
                <a:spcPts val="317"/>
              </a:spcBef>
              <a:tabLst>
                <a:tab pos="303749" algn="l"/>
              </a:tabLst>
            </a:pPr>
            <a:r>
              <a:rPr sz="1326" dirty="0"/>
              <a:t>–	</a:t>
            </a:r>
            <a:r>
              <a:rPr sz="1326" b="1" dirty="0"/>
              <a:t>Las </a:t>
            </a:r>
            <a:r>
              <a:rPr sz="1326" b="1" spc="5" dirty="0"/>
              <a:t> </a:t>
            </a:r>
            <a:r>
              <a:rPr sz="1326" b="1" spc="-5" dirty="0"/>
              <a:t>aplicaciones </a:t>
            </a:r>
            <a:r>
              <a:rPr sz="1326" b="1" spc="-358" dirty="0"/>
              <a:t> </a:t>
            </a:r>
            <a:r>
              <a:rPr sz="1326" b="1" dirty="0"/>
              <a:t>cambian</a:t>
            </a:r>
            <a:r>
              <a:rPr sz="1326" b="1" spc="-92" dirty="0"/>
              <a:t> </a:t>
            </a:r>
            <a:r>
              <a:rPr sz="1326" b="1" dirty="0"/>
              <a:t>con</a:t>
            </a:r>
            <a:endParaRPr sz="1326"/>
          </a:p>
        </p:txBody>
      </p:sp>
      <p:grpSp>
        <p:nvGrpSpPr>
          <p:cNvPr id="229" name="object 229"/>
          <p:cNvGrpSpPr/>
          <p:nvPr/>
        </p:nvGrpSpPr>
        <p:grpSpPr>
          <a:xfrm>
            <a:off x="8794554" y="4144644"/>
            <a:ext cx="981177" cy="238979"/>
            <a:chOff x="7098029" y="4063745"/>
            <a:chExt cx="962025" cy="234315"/>
          </a:xfrm>
        </p:grpSpPr>
        <p:pic>
          <p:nvPicPr>
            <p:cNvPr id="230" name="object 230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7098029" y="4063745"/>
              <a:ext cx="961644" cy="233933"/>
            </a:xfrm>
            <a:prstGeom prst="rect">
              <a:avLst/>
            </a:prstGeom>
          </p:spPr>
        </p:pic>
        <p:pic>
          <p:nvPicPr>
            <p:cNvPr id="231" name="object 231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7413498" y="4088891"/>
              <a:ext cx="332232" cy="153923"/>
            </a:xfrm>
            <a:prstGeom prst="rect">
              <a:avLst/>
            </a:prstGeom>
          </p:spPr>
        </p:pic>
      </p:grpSp>
      <p:sp>
        <p:nvSpPr>
          <p:cNvPr id="232" name="object 232"/>
          <p:cNvSpPr txBox="1"/>
          <p:nvPr/>
        </p:nvSpPr>
        <p:spPr>
          <a:xfrm>
            <a:off x="8724610" y="4075282"/>
            <a:ext cx="966928" cy="172633"/>
          </a:xfrm>
          <a:prstGeom prst="rect">
            <a:avLst/>
          </a:prstGeom>
          <a:solidFill>
            <a:srgbClr val="CCFFCC"/>
          </a:solidFill>
          <a:ln w="12700">
            <a:solidFill>
              <a:srgbClr val="000000"/>
            </a:solidFill>
          </a:ln>
        </p:spPr>
        <p:txBody>
          <a:bodyPr vert="horz" wrap="square" lIns="0" tIns="46630" rIns="0" bIns="0" rtlCol="0">
            <a:spAutoFit/>
          </a:bodyPr>
          <a:lstStyle/>
          <a:p>
            <a:pPr algn="ctr">
              <a:spcBef>
                <a:spcPts val="367"/>
              </a:spcBef>
            </a:pPr>
            <a:r>
              <a:rPr sz="816" spc="-5" dirty="0"/>
              <a:t>ERP</a:t>
            </a:r>
            <a:endParaRPr sz="816"/>
          </a:p>
        </p:txBody>
      </p:sp>
      <p:grpSp>
        <p:nvGrpSpPr>
          <p:cNvPr id="233" name="object 233"/>
          <p:cNvGrpSpPr/>
          <p:nvPr/>
        </p:nvGrpSpPr>
        <p:grpSpPr>
          <a:xfrm>
            <a:off x="8794554" y="4542555"/>
            <a:ext cx="981177" cy="239628"/>
            <a:chOff x="7098029" y="4453890"/>
            <a:chExt cx="962025" cy="234950"/>
          </a:xfrm>
        </p:grpSpPr>
        <p:pic>
          <p:nvPicPr>
            <p:cNvPr id="234" name="object 234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7098029" y="4453890"/>
              <a:ext cx="961644" cy="234695"/>
            </a:xfrm>
            <a:prstGeom prst="rect">
              <a:avLst/>
            </a:prstGeom>
          </p:spPr>
        </p:pic>
        <p:pic>
          <p:nvPicPr>
            <p:cNvPr id="235" name="object 235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7443977" y="4478274"/>
              <a:ext cx="269748" cy="153923"/>
            </a:xfrm>
            <a:prstGeom prst="rect">
              <a:avLst/>
            </a:prstGeom>
          </p:spPr>
        </p:pic>
      </p:grpSp>
      <p:sp>
        <p:nvSpPr>
          <p:cNvPr id="236" name="object 236"/>
          <p:cNvSpPr txBox="1"/>
          <p:nvPr/>
        </p:nvSpPr>
        <p:spPr>
          <a:xfrm>
            <a:off x="8724610" y="4471964"/>
            <a:ext cx="966928" cy="173286"/>
          </a:xfrm>
          <a:prstGeom prst="rect">
            <a:avLst/>
          </a:prstGeom>
          <a:solidFill>
            <a:srgbClr val="CCFFCC"/>
          </a:solidFill>
          <a:ln w="12700">
            <a:solidFill>
              <a:srgbClr val="000000"/>
            </a:solidFill>
          </a:ln>
        </p:spPr>
        <p:txBody>
          <a:bodyPr vert="horz" wrap="square" lIns="0" tIns="47277" rIns="0" bIns="0" rtlCol="0">
            <a:spAutoFit/>
          </a:bodyPr>
          <a:lstStyle/>
          <a:p>
            <a:pPr algn="ctr">
              <a:spcBef>
                <a:spcPts val="373"/>
              </a:spcBef>
            </a:pPr>
            <a:r>
              <a:rPr sz="816" spc="-5" dirty="0"/>
              <a:t>HR</a:t>
            </a:r>
            <a:endParaRPr sz="816"/>
          </a:p>
        </p:txBody>
      </p:sp>
      <p:grpSp>
        <p:nvGrpSpPr>
          <p:cNvPr id="237" name="object 237"/>
          <p:cNvGrpSpPr/>
          <p:nvPr/>
        </p:nvGrpSpPr>
        <p:grpSpPr>
          <a:xfrm>
            <a:off x="8794554" y="3275769"/>
            <a:ext cx="981177" cy="238331"/>
            <a:chOff x="7098029" y="3211829"/>
            <a:chExt cx="962025" cy="233679"/>
          </a:xfrm>
        </p:grpSpPr>
        <p:pic>
          <p:nvPicPr>
            <p:cNvPr id="238" name="object 238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7098029" y="3211829"/>
              <a:ext cx="961644" cy="233172"/>
            </a:xfrm>
            <a:prstGeom prst="rect">
              <a:avLst/>
            </a:prstGeom>
          </p:spPr>
        </p:pic>
        <p:pic>
          <p:nvPicPr>
            <p:cNvPr id="239" name="object 239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7101839" y="3236213"/>
              <a:ext cx="955547" cy="153923"/>
            </a:xfrm>
            <a:prstGeom prst="rect">
              <a:avLst/>
            </a:prstGeom>
          </p:spPr>
        </p:pic>
      </p:grpSp>
      <p:sp>
        <p:nvSpPr>
          <p:cNvPr id="240" name="object 240"/>
          <p:cNvSpPr txBox="1"/>
          <p:nvPr/>
        </p:nvSpPr>
        <p:spPr>
          <a:xfrm>
            <a:off x="8724610" y="3205825"/>
            <a:ext cx="966928" cy="172633"/>
          </a:xfrm>
          <a:prstGeom prst="rect">
            <a:avLst/>
          </a:prstGeom>
          <a:solidFill>
            <a:srgbClr val="CCFFCC"/>
          </a:solidFill>
          <a:ln w="12700">
            <a:solidFill>
              <a:srgbClr val="000000"/>
            </a:solidFill>
          </a:ln>
        </p:spPr>
        <p:txBody>
          <a:bodyPr vert="horz" wrap="square" lIns="0" tIns="46630" rIns="0" bIns="0" rtlCol="0">
            <a:spAutoFit/>
          </a:bodyPr>
          <a:lstStyle/>
          <a:p>
            <a:pPr marL="58937">
              <a:spcBef>
                <a:spcPts val="367"/>
              </a:spcBef>
            </a:pPr>
            <a:r>
              <a:rPr sz="816" spc="-5" dirty="0"/>
              <a:t>Aplicaciones</a:t>
            </a:r>
            <a:r>
              <a:rPr sz="816" spc="-11" dirty="0"/>
              <a:t> </a:t>
            </a:r>
            <a:r>
              <a:rPr sz="816" spc="-5" dirty="0"/>
              <a:t>.NET</a:t>
            </a:r>
            <a:endParaRPr sz="816"/>
          </a:p>
        </p:txBody>
      </p:sp>
      <p:grpSp>
        <p:nvGrpSpPr>
          <p:cNvPr id="241" name="object 241"/>
          <p:cNvGrpSpPr/>
          <p:nvPr/>
        </p:nvGrpSpPr>
        <p:grpSpPr>
          <a:xfrm>
            <a:off x="8794554" y="3741294"/>
            <a:ext cx="981177" cy="236389"/>
            <a:chOff x="7098029" y="3668267"/>
            <a:chExt cx="962025" cy="231775"/>
          </a:xfrm>
        </p:grpSpPr>
        <p:pic>
          <p:nvPicPr>
            <p:cNvPr id="242" name="object 242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7098029" y="3668267"/>
              <a:ext cx="961644" cy="231648"/>
            </a:xfrm>
            <a:prstGeom prst="rect">
              <a:avLst/>
            </a:prstGeom>
          </p:spPr>
        </p:pic>
        <p:pic>
          <p:nvPicPr>
            <p:cNvPr id="243" name="object 243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7402067" y="3691128"/>
              <a:ext cx="354329" cy="153923"/>
            </a:xfrm>
            <a:prstGeom prst="rect">
              <a:avLst/>
            </a:prstGeom>
          </p:spPr>
        </p:pic>
      </p:grpSp>
      <p:sp>
        <p:nvSpPr>
          <p:cNvPr id="244" name="object 244"/>
          <p:cNvSpPr txBox="1"/>
          <p:nvPr/>
        </p:nvSpPr>
        <p:spPr>
          <a:xfrm>
            <a:off x="8724610" y="3670506"/>
            <a:ext cx="966928" cy="171979"/>
          </a:xfrm>
          <a:prstGeom prst="rect">
            <a:avLst/>
          </a:prstGeom>
          <a:solidFill>
            <a:srgbClr val="CCFFCC"/>
          </a:solidFill>
          <a:ln w="12700">
            <a:solidFill>
              <a:srgbClr val="000000"/>
            </a:solidFill>
          </a:ln>
        </p:spPr>
        <p:txBody>
          <a:bodyPr vert="horz" wrap="square" lIns="0" tIns="45983" rIns="0" bIns="0" rtlCol="0">
            <a:spAutoFit/>
          </a:bodyPr>
          <a:lstStyle/>
          <a:p>
            <a:pPr algn="ctr">
              <a:spcBef>
                <a:spcPts val="362"/>
              </a:spcBef>
            </a:pPr>
            <a:r>
              <a:rPr sz="816" spc="-5" dirty="0"/>
              <a:t>CRM</a:t>
            </a:r>
            <a:endParaRPr sz="816"/>
          </a:p>
        </p:txBody>
      </p:sp>
      <p:grpSp>
        <p:nvGrpSpPr>
          <p:cNvPr id="245" name="object 245"/>
          <p:cNvGrpSpPr/>
          <p:nvPr/>
        </p:nvGrpSpPr>
        <p:grpSpPr>
          <a:xfrm>
            <a:off x="8794554" y="4946682"/>
            <a:ext cx="981177" cy="402834"/>
            <a:chOff x="7098029" y="4850129"/>
            <a:chExt cx="962025" cy="394970"/>
          </a:xfrm>
        </p:grpSpPr>
        <p:pic>
          <p:nvPicPr>
            <p:cNvPr id="246" name="object 246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7098029" y="4850129"/>
              <a:ext cx="961644" cy="394716"/>
            </a:xfrm>
            <a:prstGeom prst="rect">
              <a:avLst/>
            </a:prstGeom>
          </p:spPr>
        </p:pic>
        <p:pic>
          <p:nvPicPr>
            <p:cNvPr id="247" name="object 247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7206233" y="4894325"/>
              <a:ext cx="774953" cy="275844"/>
            </a:xfrm>
            <a:prstGeom prst="rect">
              <a:avLst/>
            </a:prstGeom>
          </p:spPr>
        </p:pic>
      </p:grpSp>
      <p:sp>
        <p:nvSpPr>
          <p:cNvPr id="248" name="object 248"/>
          <p:cNvSpPr txBox="1"/>
          <p:nvPr/>
        </p:nvSpPr>
        <p:spPr>
          <a:xfrm>
            <a:off x="8724610" y="4876738"/>
            <a:ext cx="966928" cy="319107"/>
          </a:xfrm>
          <a:prstGeom prst="rect">
            <a:avLst/>
          </a:prstGeom>
          <a:solidFill>
            <a:srgbClr val="CCFFCC"/>
          </a:solidFill>
          <a:ln w="12700">
            <a:solidFill>
              <a:srgbClr val="000000"/>
            </a:solidFill>
          </a:ln>
        </p:spPr>
        <p:txBody>
          <a:bodyPr vert="horz" wrap="square" lIns="0" tIns="67355" rIns="0" bIns="0" rtlCol="0">
            <a:spAutoFit/>
          </a:bodyPr>
          <a:lstStyle/>
          <a:p>
            <a:pPr marL="165799" marR="158674" indent="25259">
              <a:spcBef>
                <a:spcPts val="530"/>
              </a:spcBef>
            </a:pPr>
            <a:r>
              <a:rPr sz="816" spc="-5" dirty="0"/>
              <a:t>Aplicaciones </a:t>
            </a:r>
            <a:r>
              <a:rPr sz="816" spc="-215" dirty="0"/>
              <a:t> </a:t>
            </a:r>
            <a:r>
              <a:rPr sz="816" spc="-5" dirty="0"/>
              <a:t>customizadas</a:t>
            </a:r>
            <a:endParaRPr sz="816"/>
          </a:p>
        </p:txBody>
      </p:sp>
      <p:grpSp>
        <p:nvGrpSpPr>
          <p:cNvPr id="249" name="object 249"/>
          <p:cNvGrpSpPr/>
          <p:nvPr/>
        </p:nvGrpSpPr>
        <p:grpSpPr>
          <a:xfrm>
            <a:off x="8794554" y="2727086"/>
            <a:ext cx="981177" cy="388585"/>
            <a:chOff x="7098029" y="2673857"/>
            <a:chExt cx="962025" cy="381000"/>
          </a:xfrm>
        </p:grpSpPr>
        <p:pic>
          <p:nvPicPr>
            <p:cNvPr id="250" name="object 250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7098029" y="2673857"/>
              <a:ext cx="961644" cy="381000"/>
            </a:xfrm>
            <a:prstGeom prst="rect">
              <a:avLst/>
            </a:prstGeom>
          </p:spPr>
        </p:pic>
        <p:pic>
          <p:nvPicPr>
            <p:cNvPr id="251" name="object 251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7231379" y="2710433"/>
              <a:ext cx="724661" cy="275082"/>
            </a:xfrm>
            <a:prstGeom prst="rect">
              <a:avLst/>
            </a:prstGeom>
          </p:spPr>
        </p:pic>
      </p:grpSp>
      <p:sp>
        <p:nvSpPr>
          <p:cNvPr id="252" name="object 252"/>
          <p:cNvSpPr txBox="1"/>
          <p:nvPr/>
        </p:nvSpPr>
        <p:spPr>
          <a:xfrm>
            <a:off x="8724610" y="2656948"/>
            <a:ext cx="966928" cy="311258"/>
          </a:xfrm>
          <a:prstGeom prst="rect">
            <a:avLst/>
          </a:prstGeom>
          <a:solidFill>
            <a:srgbClr val="CCFFCC"/>
          </a:solidFill>
          <a:ln w="12700">
            <a:solidFill>
              <a:srgbClr val="000000"/>
            </a:solidFill>
          </a:ln>
        </p:spPr>
        <p:txBody>
          <a:bodyPr vert="horz" wrap="square" lIns="0" tIns="59582" rIns="0" bIns="0" rtlCol="0">
            <a:spAutoFit/>
          </a:bodyPr>
          <a:lstStyle/>
          <a:p>
            <a:pPr marL="316702" marR="184581" indent="-125644">
              <a:spcBef>
                <a:spcPts val="468"/>
              </a:spcBef>
            </a:pPr>
            <a:r>
              <a:rPr sz="816" spc="-5" dirty="0"/>
              <a:t>Aplicaciones  Legacy</a:t>
            </a:r>
            <a:endParaRPr sz="816"/>
          </a:p>
        </p:txBody>
      </p:sp>
      <p:sp>
        <p:nvSpPr>
          <p:cNvPr id="253" name="object 253"/>
          <p:cNvSpPr/>
          <p:nvPr/>
        </p:nvSpPr>
        <p:spPr>
          <a:xfrm>
            <a:off x="9258913" y="5454759"/>
            <a:ext cx="265534" cy="286905"/>
          </a:xfrm>
          <a:custGeom>
            <a:avLst/>
            <a:gdLst/>
            <a:ahLst/>
            <a:cxnLst/>
            <a:rect l="l" t="t" r="r" b="b"/>
            <a:pathLst>
              <a:path w="260350" h="281304">
                <a:moveTo>
                  <a:pt x="130175" y="0"/>
                </a:moveTo>
                <a:lnTo>
                  <a:pt x="0" y="70243"/>
                </a:lnTo>
                <a:lnTo>
                  <a:pt x="65087" y="70243"/>
                </a:lnTo>
                <a:lnTo>
                  <a:pt x="65087" y="280987"/>
                </a:lnTo>
                <a:lnTo>
                  <a:pt x="195262" y="280987"/>
                </a:lnTo>
                <a:lnTo>
                  <a:pt x="195262" y="70243"/>
                </a:lnTo>
                <a:lnTo>
                  <a:pt x="260350" y="70243"/>
                </a:lnTo>
                <a:lnTo>
                  <a:pt x="130175" y="0"/>
                </a:lnTo>
                <a:close/>
              </a:path>
            </a:pathLst>
          </a:custGeom>
          <a:solidFill>
            <a:srgbClr val="333399"/>
          </a:solidFill>
        </p:spPr>
        <p:txBody>
          <a:bodyPr wrap="square" lIns="0" tIns="0" rIns="0" bIns="0" rtlCol="0"/>
          <a:lstStyle/>
          <a:p>
            <a:endParaRPr sz="1428"/>
          </a:p>
        </p:txBody>
      </p:sp>
      <p:sp>
        <p:nvSpPr>
          <p:cNvPr id="257" name="Title 256">
            <a:extLst>
              <a:ext uri="{FF2B5EF4-FFF2-40B4-BE49-F238E27FC236}">
                <a16:creationId xmlns:a16="http://schemas.microsoft.com/office/drawing/2014/main" id="{F8C3F802-C41F-1FFD-0FD0-E19D593DD1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US" dirty="0"/>
              <a:t>Arquitectura SOA</a:t>
            </a:r>
            <a:endParaRPr lang="en-US" dirty="0"/>
          </a:p>
        </p:txBody>
      </p:sp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12523" y="40563"/>
            <a:ext cx="11533187" cy="830020"/>
          </a:xfrm>
          <a:prstGeom prst="rect">
            <a:avLst/>
          </a:prstGeom>
        </p:spPr>
        <p:txBody>
          <a:bodyPr spcFirstLastPara="1" vert="horz" wrap="square" lIns="0" tIns="12953" rIns="0" bIns="0" rtlCol="0" anchor="b" anchorCtr="0">
            <a:spAutoFit/>
          </a:bodyPr>
          <a:lstStyle/>
          <a:p>
            <a:pPr marL="12953">
              <a:spcBef>
                <a:spcPts val="102"/>
              </a:spcBef>
            </a:pPr>
            <a:r>
              <a:rPr sz="4896" spc="-5" dirty="0"/>
              <a:t>Mitos</a:t>
            </a:r>
            <a:r>
              <a:rPr sz="4896" spc="-20" dirty="0"/>
              <a:t> </a:t>
            </a:r>
            <a:r>
              <a:rPr sz="4896" spc="-5" dirty="0"/>
              <a:t>y </a:t>
            </a:r>
            <a:r>
              <a:rPr sz="4896" spc="-46" dirty="0"/>
              <a:t>Verdades</a:t>
            </a:r>
            <a:r>
              <a:rPr sz="4896" spc="-20" dirty="0"/>
              <a:t> </a:t>
            </a:r>
            <a:r>
              <a:rPr sz="4896" spc="-5" dirty="0"/>
              <a:t>sobre</a:t>
            </a:r>
            <a:r>
              <a:rPr sz="4896" spc="-15" dirty="0"/>
              <a:t> </a:t>
            </a:r>
            <a:r>
              <a:rPr sz="4896" dirty="0"/>
              <a:t>SOA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114784" y="1339454"/>
            <a:ext cx="4559394" cy="4940198"/>
          </a:xfrm>
          <a:prstGeom prst="rect">
            <a:avLst/>
          </a:prstGeom>
        </p:spPr>
        <p:txBody>
          <a:bodyPr vert="horz" wrap="square" lIns="0" tIns="12953" rIns="0" bIns="0" rtlCol="0">
            <a:spAutoFit/>
          </a:bodyPr>
          <a:lstStyle/>
          <a:p>
            <a:pPr marL="743505">
              <a:spcBef>
                <a:spcPts val="102"/>
              </a:spcBef>
            </a:pPr>
            <a:r>
              <a:rPr sz="2176" b="1" u="sng" dirty="0" err="1">
                <a:uFill>
                  <a:solidFill>
                    <a:srgbClr val="000000"/>
                  </a:solidFill>
                </a:uFill>
              </a:rPr>
              <a:t>Mitos</a:t>
            </a:r>
            <a:endParaRPr lang="es-US" sz="2176" b="1" u="sng" dirty="0">
              <a:uFill>
                <a:solidFill>
                  <a:srgbClr val="000000"/>
                </a:solidFill>
              </a:uFill>
            </a:endParaRPr>
          </a:p>
          <a:p>
            <a:pPr marL="743505">
              <a:spcBef>
                <a:spcPts val="102"/>
              </a:spcBef>
            </a:pPr>
            <a:endParaRPr sz="2176" dirty="0"/>
          </a:p>
          <a:p>
            <a:pPr marL="401544" indent="-388591">
              <a:spcBef>
                <a:spcPts val="1617"/>
              </a:spcBef>
              <a:buFont typeface="Arial" panose="020B0604020202020204" pitchFamily="34" charset="0"/>
              <a:buChar char="•"/>
            </a:pPr>
            <a:r>
              <a:rPr sz="2176" spc="-5" dirty="0"/>
              <a:t>SOA</a:t>
            </a:r>
            <a:r>
              <a:rPr sz="2176" spc="-113" dirty="0"/>
              <a:t> </a:t>
            </a:r>
            <a:r>
              <a:rPr sz="2176" spc="-5" dirty="0"/>
              <a:t>es</a:t>
            </a:r>
            <a:r>
              <a:rPr sz="2176" spc="-11" dirty="0"/>
              <a:t> </a:t>
            </a:r>
            <a:r>
              <a:rPr sz="2176" spc="-5" dirty="0" err="1"/>
              <a:t>una</a:t>
            </a:r>
            <a:r>
              <a:rPr sz="2176" spc="-52" dirty="0"/>
              <a:t> </a:t>
            </a:r>
            <a:r>
              <a:rPr sz="2176" spc="-26" dirty="0" err="1"/>
              <a:t>Tecnología</a:t>
            </a:r>
            <a:endParaRPr lang="es-US" sz="2176" spc="-26" dirty="0"/>
          </a:p>
          <a:p>
            <a:pPr marL="401544" indent="-388591">
              <a:spcBef>
                <a:spcPts val="1617"/>
              </a:spcBef>
              <a:buFont typeface="Arial" panose="020B0604020202020204" pitchFamily="34" charset="0"/>
              <a:buChar char="•"/>
            </a:pPr>
            <a:r>
              <a:rPr sz="2176" spc="-5" dirty="0"/>
              <a:t>SOA</a:t>
            </a:r>
            <a:r>
              <a:rPr sz="2176" spc="-113" dirty="0"/>
              <a:t> </a:t>
            </a:r>
            <a:r>
              <a:rPr sz="2176" spc="-5" dirty="0"/>
              <a:t>requiere</a:t>
            </a:r>
            <a:r>
              <a:rPr sz="2176" spc="-15" dirty="0"/>
              <a:t> Web</a:t>
            </a:r>
            <a:r>
              <a:rPr sz="2176" dirty="0"/>
              <a:t> </a:t>
            </a:r>
            <a:r>
              <a:rPr sz="2176" spc="-5" dirty="0"/>
              <a:t>Services</a:t>
            </a:r>
            <a:endParaRPr lang="es-US" sz="2176" spc="-5" dirty="0"/>
          </a:p>
          <a:p>
            <a:pPr marL="401544" indent="-388591">
              <a:spcBef>
                <a:spcPts val="1617"/>
              </a:spcBef>
              <a:buFont typeface="Arial" panose="020B0604020202020204" pitchFamily="34" charset="0"/>
              <a:buChar char="•"/>
            </a:pPr>
            <a:r>
              <a:rPr lang="es-ES" sz="2176" spc="-5" dirty="0"/>
              <a:t>SOA</a:t>
            </a:r>
            <a:r>
              <a:rPr lang="es-ES" sz="2176" spc="-107" dirty="0"/>
              <a:t> </a:t>
            </a:r>
            <a:r>
              <a:rPr lang="es-ES" sz="2176" spc="-5" dirty="0"/>
              <a:t>es nuevo </a:t>
            </a:r>
            <a:r>
              <a:rPr lang="es-ES" sz="2176" dirty="0"/>
              <a:t>y</a:t>
            </a:r>
            <a:r>
              <a:rPr lang="es-ES" sz="2176" spc="-5" dirty="0"/>
              <a:t> revolucionario</a:t>
            </a:r>
            <a:endParaRPr lang="es-ES" sz="2176" dirty="0"/>
          </a:p>
          <a:p>
            <a:pPr marL="401544" indent="-388591">
              <a:spcBef>
                <a:spcPts val="1617"/>
              </a:spcBef>
              <a:buFont typeface="Arial" panose="020B0604020202020204" pitchFamily="34" charset="0"/>
              <a:buChar char="•"/>
            </a:pPr>
            <a:r>
              <a:rPr lang="es-ES" sz="2176" spc="-5" dirty="0"/>
              <a:t>SOA</a:t>
            </a:r>
            <a:r>
              <a:rPr lang="es-ES" sz="2176" spc="-107" dirty="0"/>
              <a:t> </a:t>
            </a:r>
            <a:r>
              <a:rPr lang="es-ES" sz="2176" spc="-5" dirty="0"/>
              <a:t>asegura</a:t>
            </a:r>
            <a:r>
              <a:rPr lang="es-ES" sz="2176" spc="-11" dirty="0"/>
              <a:t> </a:t>
            </a:r>
            <a:r>
              <a:rPr lang="es-ES" sz="2176" spc="-5" dirty="0"/>
              <a:t>que</a:t>
            </a:r>
            <a:r>
              <a:rPr lang="es-ES" sz="2176" spc="-11" dirty="0"/>
              <a:t> </a:t>
            </a:r>
            <a:r>
              <a:rPr lang="es-ES" sz="2176" spc="-5" dirty="0"/>
              <a:t>el</a:t>
            </a:r>
            <a:r>
              <a:rPr lang="es-ES" sz="2176" dirty="0"/>
              <a:t> </a:t>
            </a:r>
            <a:r>
              <a:rPr lang="es-ES" sz="2176" spc="-5" dirty="0"/>
              <a:t>negocio</a:t>
            </a:r>
            <a:r>
              <a:rPr lang="es-ES" sz="2176" spc="-11" dirty="0"/>
              <a:t> </a:t>
            </a:r>
            <a:r>
              <a:rPr lang="es-ES" sz="2176" dirty="0"/>
              <a:t>y</a:t>
            </a:r>
            <a:r>
              <a:rPr lang="es-ES" sz="2176" spc="-5" dirty="0"/>
              <a:t> IT </a:t>
            </a:r>
            <a:r>
              <a:rPr lang="es-ES" sz="2176" spc="-494" dirty="0"/>
              <a:t> </a:t>
            </a:r>
            <a:r>
              <a:rPr lang="es-ES" sz="2176" spc="-5" dirty="0"/>
              <a:t>trabajen</a:t>
            </a:r>
            <a:r>
              <a:rPr lang="es-ES" sz="2176" spc="-20" dirty="0"/>
              <a:t> </a:t>
            </a:r>
            <a:r>
              <a:rPr lang="es-ES" sz="2176" spc="-5" dirty="0"/>
              <a:t>juntos</a:t>
            </a:r>
            <a:endParaRPr lang="es-ES" sz="2176" dirty="0"/>
          </a:p>
          <a:p>
            <a:pPr marL="401544" indent="-388591">
              <a:spcBef>
                <a:spcPts val="1617"/>
              </a:spcBef>
              <a:buFont typeface="Arial" panose="020B0604020202020204" pitchFamily="34" charset="0"/>
              <a:buChar char="•"/>
            </a:pPr>
            <a:r>
              <a:rPr lang="es-ES" sz="2176" spc="-5" dirty="0"/>
              <a:t>SOA</a:t>
            </a:r>
            <a:r>
              <a:rPr lang="es-ES" sz="2176" spc="-113" dirty="0"/>
              <a:t> </a:t>
            </a:r>
            <a:r>
              <a:rPr lang="es-ES" sz="2176" spc="-5" dirty="0"/>
              <a:t>requiere</a:t>
            </a:r>
            <a:r>
              <a:rPr lang="es-ES" sz="2176" spc="-20" dirty="0"/>
              <a:t> </a:t>
            </a:r>
            <a:r>
              <a:rPr lang="es-ES" sz="2176" spc="-5" dirty="0"/>
              <a:t>de muchos </a:t>
            </a:r>
            <a:r>
              <a:rPr lang="es-ES" sz="2176" spc="-494" dirty="0"/>
              <a:t> </a:t>
            </a:r>
            <a:r>
              <a:rPr lang="es-ES" sz="2176" spc="-5" dirty="0"/>
              <a:t>consultores</a:t>
            </a:r>
            <a:endParaRPr lang="es-ES" sz="2176" dirty="0"/>
          </a:p>
          <a:p>
            <a:pPr marL="401544" indent="-388591">
              <a:spcBef>
                <a:spcPts val="1617"/>
              </a:spcBef>
              <a:buFont typeface="Arial" panose="020B0604020202020204" pitchFamily="34" charset="0"/>
              <a:buChar char="•"/>
            </a:pPr>
            <a:r>
              <a:rPr lang="es-ES" sz="2176" spc="-5" dirty="0"/>
              <a:t>Necesitamos</a:t>
            </a:r>
            <a:r>
              <a:rPr lang="es-ES" sz="2176" spc="-20" dirty="0"/>
              <a:t> </a:t>
            </a:r>
            <a:r>
              <a:rPr lang="es-ES" sz="2176" spc="-5" dirty="0"/>
              <a:t>construir</a:t>
            </a:r>
            <a:r>
              <a:rPr lang="es-ES" sz="2176" spc="-11" dirty="0"/>
              <a:t> </a:t>
            </a:r>
            <a:r>
              <a:rPr lang="es-ES" sz="2176" spc="-5" dirty="0"/>
              <a:t>SOA</a:t>
            </a:r>
            <a:endParaRPr lang="es-ES" sz="2176" dirty="0"/>
          </a:p>
          <a:p>
            <a:pPr marL="12953"/>
            <a:endParaRPr sz="2176" dirty="0"/>
          </a:p>
        </p:txBody>
      </p:sp>
      <p:grpSp>
        <p:nvGrpSpPr>
          <p:cNvPr id="6" name="object 6"/>
          <p:cNvGrpSpPr/>
          <p:nvPr/>
        </p:nvGrpSpPr>
        <p:grpSpPr>
          <a:xfrm>
            <a:off x="2094058" y="958003"/>
            <a:ext cx="9324279" cy="5375422"/>
            <a:chOff x="0" y="1060450"/>
            <a:chExt cx="9144000" cy="5270500"/>
          </a:xfrm>
        </p:grpSpPr>
        <p:sp>
          <p:nvSpPr>
            <p:cNvPr id="7" name="object 7"/>
            <p:cNvSpPr/>
            <p:nvPr/>
          </p:nvSpPr>
          <p:spPr>
            <a:xfrm>
              <a:off x="0" y="1060450"/>
              <a:ext cx="9144000" cy="12700"/>
            </a:xfrm>
            <a:custGeom>
              <a:avLst/>
              <a:gdLst/>
              <a:ahLst/>
              <a:cxnLst/>
              <a:rect l="l" t="t" r="r" b="b"/>
              <a:pathLst>
                <a:path w="9144000" h="12700">
                  <a:moveTo>
                    <a:pt x="9144000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9144000" y="12700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428"/>
            </a:p>
          </p:txBody>
        </p:sp>
        <p:sp>
          <p:nvSpPr>
            <p:cNvPr id="8" name="object 8"/>
            <p:cNvSpPr/>
            <p:nvPr/>
          </p:nvSpPr>
          <p:spPr>
            <a:xfrm>
              <a:off x="4640262" y="1070287"/>
              <a:ext cx="3175" cy="5219700"/>
            </a:xfrm>
            <a:custGeom>
              <a:avLst/>
              <a:gdLst/>
              <a:ahLst/>
              <a:cxnLst/>
              <a:rect l="l" t="t" r="r" b="b"/>
              <a:pathLst>
                <a:path w="3175" h="5219700">
                  <a:moveTo>
                    <a:pt x="0" y="0"/>
                  </a:moveTo>
                  <a:lnTo>
                    <a:pt x="3175" y="5219446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428"/>
            </a:p>
          </p:txBody>
        </p:sp>
        <p:sp>
          <p:nvSpPr>
            <p:cNvPr id="9" name="object 9"/>
            <p:cNvSpPr/>
            <p:nvPr/>
          </p:nvSpPr>
          <p:spPr>
            <a:xfrm>
              <a:off x="0" y="6318250"/>
              <a:ext cx="9144000" cy="12700"/>
            </a:xfrm>
            <a:custGeom>
              <a:avLst/>
              <a:gdLst/>
              <a:ahLst/>
              <a:cxnLst/>
              <a:rect l="l" t="t" r="r" b="b"/>
              <a:pathLst>
                <a:path w="9144000" h="12700">
                  <a:moveTo>
                    <a:pt x="9144000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9144000" y="12700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428"/>
            </a:p>
          </p:txBody>
        </p:sp>
      </p:grpSp>
      <p:sp>
        <p:nvSpPr>
          <p:cNvPr id="10" name="object 5">
            <a:extLst>
              <a:ext uri="{FF2B5EF4-FFF2-40B4-BE49-F238E27FC236}">
                <a16:creationId xmlns:a16="http://schemas.microsoft.com/office/drawing/2014/main" id="{F98F84F9-90B2-AED4-A6B0-A0E307F877CA}"/>
              </a:ext>
            </a:extLst>
          </p:cNvPr>
          <p:cNvSpPr txBox="1"/>
          <p:nvPr/>
        </p:nvSpPr>
        <p:spPr>
          <a:xfrm>
            <a:off x="7088018" y="1339453"/>
            <a:ext cx="4957692" cy="5199499"/>
          </a:xfrm>
          <a:prstGeom prst="rect">
            <a:avLst/>
          </a:prstGeom>
        </p:spPr>
        <p:txBody>
          <a:bodyPr vert="horz" wrap="square" lIns="0" tIns="12953" rIns="0" bIns="0" rtlCol="0">
            <a:spAutoFit/>
          </a:bodyPr>
          <a:lstStyle/>
          <a:p>
            <a:pPr marL="743505">
              <a:spcBef>
                <a:spcPts val="102"/>
              </a:spcBef>
            </a:pPr>
            <a:r>
              <a:rPr lang="es-US" sz="2176" b="1" u="sng" dirty="0">
                <a:uFill>
                  <a:solidFill>
                    <a:srgbClr val="000000"/>
                  </a:solidFill>
                </a:uFill>
              </a:rPr>
              <a:t>Verdades</a:t>
            </a:r>
          </a:p>
          <a:p>
            <a:pPr marL="743505">
              <a:spcBef>
                <a:spcPts val="102"/>
              </a:spcBef>
            </a:pPr>
            <a:endParaRPr sz="2176" dirty="0"/>
          </a:p>
          <a:p>
            <a:pPr marL="401544" indent="-388591">
              <a:spcBef>
                <a:spcPts val="1617"/>
              </a:spcBef>
              <a:buFont typeface="Arial" panose="020B0604020202020204" pitchFamily="34" charset="0"/>
              <a:buChar char="•"/>
            </a:pPr>
            <a:r>
              <a:rPr lang="es-ES" sz="2176" dirty="0">
                <a:latin typeface="+mj-lt"/>
              </a:rPr>
              <a:t>SOA es una filosofía de diseño  independiente de cualquier  producto, tecnología o marca de  mercado.</a:t>
            </a:r>
          </a:p>
          <a:p>
            <a:pPr marL="401544" indent="-388591">
              <a:spcBef>
                <a:spcPts val="1617"/>
              </a:spcBef>
              <a:buFont typeface="Arial" panose="020B0604020202020204" pitchFamily="34" charset="0"/>
              <a:buChar char="•"/>
            </a:pPr>
            <a:r>
              <a:rPr lang="es-ES" sz="2176" dirty="0">
                <a:latin typeface="+mj-lt"/>
              </a:rPr>
              <a:t>SOA puede ser realizado vía web  </a:t>
            </a:r>
            <a:r>
              <a:rPr lang="es-ES" sz="2176" dirty="0" err="1">
                <a:latin typeface="+mj-lt"/>
              </a:rPr>
              <a:t>services</a:t>
            </a:r>
            <a:r>
              <a:rPr lang="es-ES" sz="2176" dirty="0">
                <a:latin typeface="+mj-lt"/>
              </a:rPr>
              <a:t>, pero por usar web  </a:t>
            </a:r>
            <a:r>
              <a:rPr lang="es-ES" sz="2176" dirty="0" err="1">
                <a:latin typeface="+mj-lt"/>
              </a:rPr>
              <a:t>services</a:t>
            </a:r>
            <a:r>
              <a:rPr lang="es-ES" sz="2176" dirty="0">
                <a:latin typeface="+mj-lt"/>
              </a:rPr>
              <a:t> no necesariamente tengo  SOA</a:t>
            </a:r>
          </a:p>
          <a:p>
            <a:pPr marL="401544" indent="-388591">
              <a:spcBef>
                <a:spcPts val="1617"/>
              </a:spcBef>
              <a:buFont typeface="Arial" panose="020B0604020202020204" pitchFamily="34" charset="0"/>
              <a:buChar char="•"/>
            </a:pPr>
            <a:r>
              <a:rPr lang="es-ES" sz="2176" dirty="0">
                <a:latin typeface="+mj-lt"/>
              </a:rPr>
              <a:t>SOA no es una metodología  SOA debe ser incremental y desarrollado sobre las inversiones  actuales</a:t>
            </a:r>
          </a:p>
          <a:p>
            <a:pPr marL="401544" indent="-388591">
              <a:spcBef>
                <a:spcPts val="1617"/>
              </a:spcBef>
              <a:buFont typeface="Arial" panose="020B0604020202020204" pitchFamily="34" charset="0"/>
              <a:buChar char="•"/>
            </a:pPr>
            <a:endParaRPr lang="es-ES" sz="2176" dirty="0">
              <a:latin typeface="+mj-lt"/>
            </a:endParaRPr>
          </a:p>
        </p:txBody>
      </p:sp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16C7C6-4650-C038-83A6-E77B538EA0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643" y="233467"/>
            <a:ext cx="11533187" cy="830020"/>
          </a:xfrm>
        </p:spPr>
        <p:txBody>
          <a:bodyPr/>
          <a:lstStyle/>
          <a:p>
            <a:r>
              <a:rPr lang="es-US" dirty="0"/>
              <a:t>Antes y Después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5726EC-E99E-556F-D6A2-FDEA282FB3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4339" y="993914"/>
            <a:ext cx="9576458" cy="595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790648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6391784-EEAE-3664-4DE1-9BD68597B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square" anchor="ctr">
            <a:normAutofit/>
          </a:bodyPr>
          <a:lstStyle/>
          <a:p>
            <a:r>
              <a:rPr lang="es-US" dirty="0"/>
              <a:t>Servicios Web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4631911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0" tIns="12953" rIns="0" bIns="0" rtlCol="0" anchor="b" anchorCtr="0">
            <a:spAutoFit/>
          </a:bodyPr>
          <a:lstStyle/>
          <a:p>
            <a:pPr marL="12953">
              <a:spcBef>
                <a:spcPts val="102"/>
              </a:spcBef>
            </a:pPr>
            <a:r>
              <a:rPr sz="4896" spc="-5" dirty="0"/>
              <a:t>Servicios</a:t>
            </a:r>
            <a:r>
              <a:rPr sz="4896" spc="-61" dirty="0"/>
              <a:t> </a:t>
            </a:r>
            <a:r>
              <a:rPr sz="4896" spc="-82" dirty="0"/>
              <a:t>Web</a:t>
            </a:r>
            <a:endParaRPr sz="48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8E9B83-0397-A070-0AA8-4C00F785897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6" y="1537354"/>
            <a:ext cx="11533187" cy="1661993"/>
          </a:xfrm>
        </p:spPr>
        <p:txBody>
          <a:bodyPr/>
          <a:lstStyle/>
          <a:p>
            <a:r>
              <a:rPr lang="es-ES" sz="2400" spc="-5" dirty="0">
                <a:latin typeface="Trebuchet MS"/>
                <a:cs typeface="Trebuchet MS"/>
              </a:rPr>
              <a:t>Los</a:t>
            </a:r>
            <a:r>
              <a:rPr lang="es-ES" sz="2400" dirty="0">
                <a:latin typeface="Trebuchet MS"/>
                <a:cs typeface="Trebuchet MS"/>
              </a:rPr>
              <a:t> </a:t>
            </a:r>
            <a:r>
              <a:rPr lang="es-ES" sz="2400" spc="-5" dirty="0">
                <a:latin typeface="Trebuchet MS"/>
                <a:cs typeface="Trebuchet MS"/>
              </a:rPr>
              <a:t>Servicios</a:t>
            </a:r>
            <a:r>
              <a:rPr lang="es-ES" sz="2400" dirty="0">
                <a:latin typeface="Trebuchet MS"/>
                <a:cs typeface="Trebuchet MS"/>
              </a:rPr>
              <a:t> Web</a:t>
            </a:r>
            <a:r>
              <a:rPr lang="es-ES" sz="2400" spc="5" dirty="0">
                <a:latin typeface="Trebuchet MS"/>
                <a:cs typeface="Trebuchet MS"/>
              </a:rPr>
              <a:t> </a:t>
            </a:r>
            <a:r>
              <a:rPr lang="es-ES" sz="2400" spc="-5" dirty="0">
                <a:latin typeface="Trebuchet MS"/>
                <a:cs typeface="Trebuchet MS"/>
              </a:rPr>
              <a:t>consisten</a:t>
            </a:r>
            <a:r>
              <a:rPr lang="es-ES" sz="2400" dirty="0">
                <a:latin typeface="Trebuchet MS"/>
                <a:cs typeface="Trebuchet MS"/>
              </a:rPr>
              <a:t> de</a:t>
            </a:r>
            <a:r>
              <a:rPr lang="es-ES" sz="2400" spc="5" dirty="0">
                <a:latin typeface="Trebuchet MS"/>
                <a:cs typeface="Trebuchet MS"/>
              </a:rPr>
              <a:t> </a:t>
            </a:r>
            <a:r>
              <a:rPr lang="es-ES" sz="2400" spc="-5" dirty="0">
                <a:latin typeface="Trebuchet MS"/>
                <a:cs typeface="Trebuchet MS"/>
              </a:rPr>
              <a:t>una</a:t>
            </a:r>
            <a:r>
              <a:rPr lang="es-ES" sz="2400" dirty="0">
                <a:latin typeface="Trebuchet MS"/>
                <a:cs typeface="Trebuchet MS"/>
              </a:rPr>
              <a:t> </a:t>
            </a:r>
            <a:r>
              <a:rPr lang="es-ES" sz="2400" spc="-5" dirty="0">
                <a:latin typeface="Trebuchet MS"/>
                <a:cs typeface="Trebuchet MS"/>
              </a:rPr>
              <a:t>clase </a:t>
            </a:r>
            <a:r>
              <a:rPr lang="es-ES" sz="2400" dirty="0">
                <a:latin typeface="Trebuchet MS"/>
                <a:cs typeface="Trebuchet MS"/>
              </a:rPr>
              <a:t> particular </a:t>
            </a:r>
            <a:r>
              <a:rPr lang="es-ES" sz="2400" spc="-5" dirty="0">
                <a:latin typeface="Trebuchet MS"/>
                <a:cs typeface="Trebuchet MS"/>
              </a:rPr>
              <a:t>de servicio, que </a:t>
            </a:r>
            <a:r>
              <a:rPr lang="es-ES" sz="2400" dirty="0">
                <a:latin typeface="Trebuchet MS"/>
                <a:cs typeface="Trebuchet MS"/>
              </a:rPr>
              <a:t>es </a:t>
            </a:r>
            <a:r>
              <a:rPr lang="es-ES" sz="2400" spc="-5" dirty="0">
                <a:latin typeface="Trebuchet MS"/>
                <a:cs typeface="Trebuchet MS"/>
              </a:rPr>
              <a:t>invocado usando </a:t>
            </a:r>
            <a:r>
              <a:rPr lang="es-ES" sz="2400" dirty="0">
                <a:latin typeface="Trebuchet MS"/>
                <a:cs typeface="Trebuchet MS"/>
              </a:rPr>
              <a:t> la</a:t>
            </a:r>
            <a:r>
              <a:rPr lang="es-ES" sz="2400" spc="5" dirty="0">
                <a:latin typeface="Trebuchet MS"/>
                <a:cs typeface="Trebuchet MS"/>
              </a:rPr>
              <a:t> </a:t>
            </a:r>
            <a:r>
              <a:rPr lang="es-ES" sz="2400" spc="-5" dirty="0">
                <a:latin typeface="Trebuchet MS"/>
                <a:cs typeface="Trebuchet MS"/>
              </a:rPr>
              <a:t>conjunción</a:t>
            </a:r>
            <a:r>
              <a:rPr lang="es-ES" sz="2400" dirty="0">
                <a:latin typeface="Trebuchet MS"/>
                <a:cs typeface="Trebuchet MS"/>
              </a:rPr>
              <a:t> </a:t>
            </a:r>
            <a:r>
              <a:rPr lang="es-ES" sz="2400" spc="-5" dirty="0">
                <a:latin typeface="Trebuchet MS"/>
                <a:cs typeface="Trebuchet MS"/>
              </a:rPr>
              <a:t>de</a:t>
            </a:r>
            <a:r>
              <a:rPr lang="es-ES" sz="2400" dirty="0">
                <a:latin typeface="Trebuchet MS"/>
                <a:cs typeface="Trebuchet MS"/>
              </a:rPr>
              <a:t> </a:t>
            </a:r>
            <a:r>
              <a:rPr lang="es-ES" sz="2400" spc="-5" dirty="0">
                <a:latin typeface="Trebuchet MS"/>
                <a:cs typeface="Trebuchet MS"/>
              </a:rPr>
              <a:t>cuatro</a:t>
            </a:r>
            <a:r>
              <a:rPr lang="es-ES" sz="2400" dirty="0">
                <a:latin typeface="Trebuchet MS"/>
                <a:cs typeface="Trebuchet MS"/>
              </a:rPr>
              <a:t> </a:t>
            </a:r>
            <a:r>
              <a:rPr lang="es-ES" sz="2400" spc="-5" dirty="0">
                <a:latin typeface="Trebuchet MS"/>
                <a:cs typeface="Trebuchet MS"/>
              </a:rPr>
              <a:t>tecnologías</a:t>
            </a:r>
            <a:r>
              <a:rPr lang="es-ES" sz="2400" dirty="0">
                <a:latin typeface="Trebuchet MS"/>
                <a:cs typeface="Trebuchet MS"/>
              </a:rPr>
              <a:t> para</a:t>
            </a:r>
            <a:r>
              <a:rPr lang="es-ES" sz="2400" spc="5" dirty="0">
                <a:latin typeface="Trebuchet MS"/>
                <a:cs typeface="Trebuchet MS"/>
              </a:rPr>
              <a:t> </a:t>
            </a:r>
            <a:r>
              <a:rPr lang="es-ES" sz="2400" spc="-11" dirty="0">
                <a:latin typeface="Trebuchet MS"/>
                <a:cs typeface="Trebuchet MS"/>
              </a:rPr>
              <a:t>su </a:t>
            </a:r>
            <a:r>
              <a:rPr lang="es-ES" sz="2400" spc="-847" dirty="0">
                <a:latin typeface="Trebuchet MS"/>
                <a:cs typeface="Trebuchet MS"/>
              </a:rPr>
              <a:t> </a:t>
            </a:r>
            <a:r>
              <a:rPr lang="es-ES" sz="2400" spc="-5" dirty="0">
                <a:latin typeface="Trebuchet MS"/>
                <a:cs typeface="Trebuchet MS"/>
              </a:rPr>
              <a:t>implementación: HTTP (invocación), SOAP/XML </a:t>
            </a:r>
            <a:r>
              <a:rPr lang="es-ES" sz="2400" spc="-847" dirty="0">
                <a:latin typeface="Trebuchet MS"/>
                <a:cs typeface="Trebuchet MS"/>
              </a:rPr>
              <a:t> </a:t>
            </a:r>
            <a:r>
              <a:rPr lang="es-ES" sz="2400" spc="-5" dirty="0">
                <a:latin typeface="Trebuchet MS"/>
                <a:cs typeface="Trebuchet MS"/>
              </a:rPr>
              <a:t>(mensaje),</a:t>
            </a:r>
            <a:r>
              <a:rPr lang="es-ES" sz="2400" dirty="0">
                <a:latin typeface="Trebuchet MS"/>
                <a:cs typeface="Trebuchet MS"/>
              </a:rPr>
              <a:t> </a:t>
            </a:r>
            <a:r>
              <a:rPr lang="es-ES" sz="2400" spc="-5" dirty="0">
                <a:latin typeface="Trebuchet MS"/>
                <a:cs typeface="Trebuchet MS"/>
              </a:rPr>
              <a:t>UDDI</a:t>
            </a:r>
            <a:r>
              <a:rPr lang="es-ES" sz="2400" dirty="0">
                <a:latin typeface="Trebuchet MS"/>
                <a:cs typeface="Trebuchet MS"/>
              </a:rPr>
              <a:t> </a:t>
            </a:r>
            <a:r>
              <a:rPr lang="es-ES" sz="2400" spc="-5" dirty="0">
                <a:latin typeface="Trebuchet MS"/>
                <a:cs typeface="Trebuchet MS"/>
              </a:rPr>
              <a:t>(descubrimiento)</a:t>
            </a:r>
            <a:r>
              <a:rPr lang="es-ES" sz="2400" dirty="0">
                <a:latin typeface="Trebuchet MS"/>
                <a:cs typeface="Trebuchet MS"/>
              </a:rPr>
              <a:t> y</a:t>
            </a:r>
            <a:r>
              <a:rPr lang="es-ES" sz="2400" spc="5" dirty="0">
                <a:latin typeface="Trebuchet MS"/>
                <a:cs typeface="Trebuchet MS"/>
              </a:rPr>
              <a:t> </a:t>
            </a:r>
            <a:r>
              <a:rPr lang="es-ES" sz="2400" spc="-11" dirty="0">
                <a:latin typeface="Trebuchet MS"/>
                <a:cs typeface="Trebuchet MS"/>
              </a:rPr>
              <a:t>WSDL </a:t>
            </a:r>
            <a:r>
              <a:rPr lang="es-ES" sz="2400" spc="-847" dirty="0">
                <a:latin typeface="Trebuchet MS"/>
                <a:cs typeface="Trebuchet MS"/>
              </a:rPr>
              <a:t> </a:t>
            </a:r>
            <a:r>
              <a:rPr lang="es-ES" sz="2400" spc="-5" dirty="0">
                <a:latin typeface="Trebuchet MS"/>
                <a:cs typeface="Trebuchet MS"/>
              </a:rPr>
              <a:t>(descripción).</a:t>
            </a:r>
            <a:endParaRPr lang="es-ES" sz="2400" dirty="0">
              <a:latin typeface="Trebuchet MS"/>
              <a:cs typeface="Trebuchet MS"/>
            </a:endParaRPr>
          </a:p>
          <a:p>
            <a:endParaRPr lang="en-US" dirty="0"/>
          </a:p>
        </p:txBody>
      </p:sp>
    </p:spTree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0" tIns="12953" rIns="0" bIns="0" rtlCol="0" anchor="b" anchorCtr="0">
            <a:spAutoFit/>
          </a:bodyPr>
          <a:lstStyle/>
          <a:p>
            <a:pPr marL="12953">
              <a:spcBef>
                <a:spcPts val="102"/>
              </a:spcBef>
            </a:pPr>
            <a:r>
              <a:rPr sz="4896" spc="-46" dirty="0"/>
              <a:t>Ventajas</a:t>
            </a:r>
            <a:r>
              <a:rPr sz="4896" spc="-5" dirty="0"/>
              <a:t> Servicios</a:t>
            </a:r>
            <a:r>
              <a:rPr sz="4896" spc="-11" dirty="0"/>
              <a:t> </a:t>
            </a:r>
            <a:r>
              <a:rPr sz="4896" spc="-82" dirty="0"/>
              <a:t>Web</a:t>
            </a:r>
            <a:endParaRPr sz="4896"/>
          </a:p>
        </p:txBody>
      </p:sp>
      <p:sp>
        <p:nvSpPr>
          <p:cNvPr id="3" name="object 3"/>
          <p:cNvSpPr txBox="1"/>
          <p:nvPr/>
        </p:nvSpPr>
        <p:spPr>
          <a:xfrm>
            <a:off x="1043609" y="1671977"/>
            <a:ext cx="10485782" cy="5309016"/>
          </a:xfrm>
          <a:prstGeom prst="rect">
            <a:avLst/>
          </a:prstGeom>
        </p:spPr>
        <p:txBody>
          <a:bodyPr vert="horz" wrap="square" lIns="0" tIns="12953" rIns="0" bIns="0" rtlCol="0">
            <a:spAutoFit/>
          </a:bodyPr>
          <a:lstStyle/>
          <a:p>
            <a:pPr marL="362685" marR="5181" indent="-350380" algn="just">
              <a:spcBef>
                <a:spcPts val="102"/>
              </a:spcBef>
              <a:buChar char="•"/>
              <a:tabLst>
                <a:tab pos="363333" algn="l"/>
              </a:tabLst>
            </a:pPr>
            <a:r>
              <a:rPr sz="2856" spc="-5" dirty="0">
                <a:latin typeface="Trebuchet MS"/>
                <a:cs typeface="Trebuchet MS"/>
              </a:rPr>
              <a:t>Permite</a:t>
            </a:r>
            <a:r>
              <a:rPr sz="2856" dirty="0">
                <a:latin typeface="Trebuchet MS"/>
                <a:cs typeface="Trebuchet MS"/>
              </a:rPr>
              <a:t> </a:t>
            </a:r>
            <a:r>
              <a:rPr sz="2856" spc="-5" dirty="0">
                <a:latin typeface="Trebuchet MS"/>
                <a:cs typeface="Trebuchet MS"/>
              </a:rPr>
              <a:t>crear</a:t>
            </a:r>
            <a:r>
              <a:rPr sz="2856" dirty="0">
                <a:latin typeface="Trebuchet MS"/>
                <a:cs typeface="Trebuchet MS"/>
              </a:rPr>
              <a:t> </a:t>
            </a:r>
            <a:r>
              <a:rPr sz="2856" spc="-5" dirty="0">
                <a:latin typeface="Trebuchet MS"/>
                <a:cs typeface="Trebuchet MS"/>
              </a:rPr>
              <a:t>nuevos</a:t>
            </a:r>
            <a:r>
              <a:rPr sz="2856" dirty="0">
                <a:latin typeface="Trebuchet MS"/>
                <a:cs typeface="Trebuchet MS"/>
              </a:rPr>
              <a:t> </a:t>
            </a:r>
            <a:r>
              <a:rPr sz="2856" spc="-5" dirty="0">
                <a:latin typeface="Trebuchet MS"/>
                <a:cs typeface="Trebuchet MS"/>
              </a:rPr>
              <a:t>desarrollos</a:t>
            </a:r>
            <a:r>
              <a:rPr sz="2856" dirty="0">
                <a:latin typeface="Trebuchet MS"/>
                <a:cs typeface="Trebuchet MS"/>
              </a:rPr>
              <a:t> más </a:t>
            </a:r>
            <a:r>
              <a:rPr sz="2856" spc="5" dirty="0">
                <a:latin typeface="Trebuchet MS"/>
                <a:cs typeface="Trebuchet MS"/>
              </a:rPr>
              <a:t> </a:t>
            </a:r>
            <a:r>
              <a:rPr sz="2856" dirty="0">
                <a:latin typeface="Trebuchet MS"/>
                <a:cs typeface="Trebuchet MS"/>
              </a:rPr>
              <a:t>rápidamente y a </a:t>
            </a:r>
            <a:r>
              <a:rPr sz="2856" spc="-5" dirty="0">
                <a:latin typeface="Trebuchet MS"/>
                <a:cs typeface="Trebuchet MS"/>
              </a:rPr>
              <a:t>un menor costo, debido </a:t>
            </a:r>
            <a:r>
              <a:rPr sz="2856" dirty="0">
                <a:latin typeface="Trebuchet MS"/>
                <a:cs typeface="Trebuchet MS"/>
              </a:rPr>
              <a:t>a </a:t>
            </a:r>
            <a:r>
              <a:rPr sz="2856" spc="-11" dirty="0">
                <a:latin typeface="Trebuchet MS"/>
                <a:cs typeface="Trebuchet MS"/>
              </a:rPr>
              <a:t>la </a:t>
            </a:r>
            <a:r>
              <a:rPr sz="2856" spc="-5" dirty="0">
                <a:latin typeface="Trebuchet MS"/>
                <a:cs typeface="Trebuchet MS"/>
              </a:rPr>
              <a:t> </a:t>
            </a:r>
            <a:r>
              <a:rPr sz="2856" dirty="0" err="1">
                <a:latin typeface="Trebuchet MS"/>
                <a:cs typeface="Trebuchet MS"/>
              </a:rPr>
              <a:t>reusabilidad</a:t>
            </a:r>
            <a:r>
              <a:rPr sz="2856" dirty="0">
                <a:latin typeface="Trebuchet MS"/>
                <a:cs typeface="Trebuchet MS"/>
              </a:rPr>
              <a:t>.</a:t>
            </a:r>
            <a:endParaRPr lang="es-CR" sz="2856" dirty="0">
              <a:latin typeface="Trebuchet MS"/>
              <a:cs typeface="Trebuchet MS"/>
            </a:endParaRPr>
          </a:p>
          <a:p>
            <a:pPr marL="362685" marR="5181" indent="-350380" algn="just">
              <a:spcBef>
                <a:spcPts val="102"/>
              </a:spcBef>
              <a:buChar char="•"/>
              <a:tabLst>
                <a:tab pos="363333" algn="l"/>
              </a:tabLst>
            </a:pPr>
            <a:endParaRPr sz="2856" dirty="0">
              <a:latin typeface="Trebuchet MS"/>
              <a:cs typeface="Trebuchet MS"/>
            </a:endParaRPr>
          </a:p>
          <a:p>
            <a:pPr marL="363333" marR="5181" indent="-349732" algn="just">
              <a:spcBef>
                <a:spcPts val="684"/>
              </a:spcBef>
              <a:buChar char="•"/>
              <a:tabLst>
                <a:tab pos="363981" algn="l"/>
              </a:tabLst>
            </a:pPr>
            <a:r>
              <a:rPr sz="2856" dirty="0">
                <a:latin typeface="Trebuchet MS"/>
                <a:cs typeface="Trebuchet MS"/>
              </a:rPr>
              <a:t>Se</a:t>
            </a:r>
            <a:r>
              <a:rPr sz="2856" spc="5" dirty="0">
                <a:latin typeface="Trebuchet MS"/>
                <a:cs typeface="Trebuchet MS"/>
              </a:rPr>
              <a:t> </a:t>
            </a:r>
            <a:r>
              <a:rPr sz="2856" spc="-5" dirty="0">
                <a:latin typeface="Trebuchet MS"/>
                <a:cs typeface="Trebuchet MS"/>
              </a:rPr>
              <a:t>pueden</a:t>
            </a:r>
            <a:r>
              <a:rPr sz="2856" dirty="0">
                <a:latin typeface="Trebuchet MS"/>
                <a:cs typeface="Trebuchet MS"/>
              </a:rPr>
              <a:t> </a:t>
            </a:r>
            <a:r>
              <a:rPr sz="2856" spc="-5" dirty="0">
                <a:latin typeface="Trebuchet MS"/>
                <a:cs typeface="Trebuchet MS"/>
              </a:rPr>
              <a:t>reutilizar</a:t>
            </a:r>
            <a:r>
              <a:rPr sz="2856" dirty="0">
                <a:latin typeface="Trebuchet MS"/>
                <a:cs typeface="Trebuchet MS"/>
              </a:rPr>
              <a:t> </a:t>
            </a:r>
            <a:r>
              <a:rPr sz="2856" spc="-5" dirty="0">
                <a:latin typeface="Trebuchet MS"/>
                <a:cs typeface="Trebuchet MS"/>
              </a:rPr>
              <a:t>los</a:t>
            </a:r>
            <a:r>
              <a:rPr sz="2856" dirty="0">
                <a:latin typeface="Trebuchet MS"/>
                <a:cs typeface="Trebuchet MS"/>
              </a:rPr>
              <a:t> sistemas</a:t>
            </a:r>
            <a:r>
              <a:rPr sz="2856" spc="5" dirty="0">
                <a:latin typeface="Trebuchet MS"/>
                <a:cs typeface="Trebuchet MS"/>
              </a:rPr>
              <a:t> </a:t>
            </a:r>
            <a:r>
              <a:rPr sz="2856" spc="-5" dirty="0">
                <a:latin typeface="Trebuchet MS"/>
                <a:cs typeface="Trebuchet MS"/>
              </a:rPr>
              <a:t>“legados” </a:t>
            </a:r>
            <a:r>
              <a:rPr sz="2856" dirty="0">
                <a:latin typeface="Trebuchet MS"/>
                <a:cs typeface="Trebuchet MS"/>
              </a:rPr>
              <a:t> encapsulándolos</a:t>
            </a:r>
            <a:r>
              <a:rPr sz="2856" spc="-31" dirty="0">
                <a:latin typeface="Trebuchet MS"/>
                <a:cs typeface="Trebuchet MS"/>
              </a:rPr>
              <a:t> </a:t>
            </a:r>
            <a:r>
              <a:rPr sz="2856" dirty="0">
                <a:latin typeface="Trebuchet MS"/>
                <a:cs typeface="Trebuchet MS"/>
              </a:rPr>
              <a:t>como</a:t>
            </a:r>
            <a:r>
              <a:rPr sz="2856" spc="-15" dirty="0">
                <a:latin typeface="Trebuchet MS"/>
                <a:cs typeface="Trebuchet MS"/>
              </a:rPr>
              <a:t> </a:t>
            </a:r>
            <a:r>
              <a:rPr sz="2856" dirty="0">
                <a:latin typeface="Trebuchet MS"/>
                <a:cs typeface="Trebuchet MS"/>
              </a:rPr>
              <a:t>SW.</a:t>
            </a:r>
            <a:endParaRPr lang="es-CR" sz="2856" dirty="0">
              <a:latin typeface="Trebuchet MS"/>
              <a:cs typeface="Trebuchet MS"/>
            </a:endParaRPr>
          </a:p>
          <a:p>
            <a:pPr marL="363333" marR="5181" indent="-349732" algn="just">
              <a:spcBef>
                <a:spcPts val="684"/>
              </a:spcBef>
              <a:buChar char="•"/>
              <a:tabLst>
                <a:tab pos="363981" algn="l"/>
              </a:tabLst>
            </a:pPr>
            <a:endParaRPr sz="2856" dirty="0">
              <a:latin typeface="Trebuchet MS"/>
              <a:cs typeface="Trebuchet MS"/>
            </a:endParaRPr>
          </a:p>
          <a:p>
            <a:pPr marL="363333" marR="5181" indent="-350380" algn="just">
              <a:spcBef>
                <a:spcPts val="688"/>
              </a:spcBef>
              <a:buChar char="•"/>
              <a:tabLst>
                <a:tab pos="363981" algn="l"/>
              </a:tabLst>
            </a:pPr>
            <a:r>
              <a:rPr sz="2856" spc="-5" dirty="0">
                <a:latin typeface="Trebuchet MS"/>
                <a:cs typeface="Trebuchet MS"/>
              </a:rPr>
              <a:t>Integra</a:t>
            </a:r>
            <a:r>
              <a:rPr sz="2856" dirty="0">
                <a:latin typeface="Trebuchet MS"/>
                <a:cs typeface="Trebuchet MS"/>
              </a:rPr>
              <a:t> </a:t>
            </a:r>
            <a:r>
              <a:rPr sz="2856" spc="-5" dirty="0">
                <a:latin typeface="Trebuchet MS"/>
                <a:cs typeface="Trebuchet MS"/>
              </a:rPr>
              <a:t>el</a:t>
            </a:r>
            <a:r>
              <a:rPr sz="2856" dirty="0">
                <a:latin typeface="Trebuchet MS"/>
                <a:cs typeface="Trebuchet MS"/>
              </a:rPr>
              <a:t> </a:t>
            </a:r>
            <a:r>
              <a:rPr sz="2856" spc="-5" dirty="0">
                <a:latin typeface="Trebuchet MS"/>
                <a:cs typeface="Trebuchet MS"/>
              </a:rPr>
              <a:t>proceso</a:t>
            </a:r>
            <a:r>
              <a:rPr sz="2856" dirty="0">
                <a:latin typeface="Trebuchet MS"/>
                <a:cs typeface="Trebuchet MS"/>
              </a:rPr>
              <a:t> </a:t>
            </a:r>
            <a:r>
              <a:rPr sz="2856" spc="-5" dirty="0">
                <a:latin typeface="Trebuchet MS"/>
                <a:cs typeface="Trebuchet MS"/>
              </a:rPr>
              <a:t>de</a:t>
            </a:r>
            <a:r>
              <a:rPr sz="2856" dirty="0">
                <a:latin typeface="Trebuchet MS"/>
                <a:cs typeface="Trebuchet MS"/>
              </a:rPr>
              <a:t> </a:t>
            </a:r>
            <a:r>
              <a:rPr sz="2856" spc="-5" dirty="0">
                <a:latin typeface="Trebuchet MS"/>
                <a:cs typeface="Trebuchet MS"/>
              </a:rPr>
              <a:t>negocio</a:t>
            </a:r>
            <a:r>
              <a:rPr sz="2856" spc="851" dirty="0">
                <a:latin typeface="Trebuchet MS"/>
                <a:cs typeface="Trebuchet MS"/>
              </a:rPr>
              <a:t> </a:t>
            </a:r>
            <a:r>
              <a:rPr sz="2856" spc="-11" dirty="0">
                <a:latin typeface="Trebuchet MS"/>
                <a:cs typeface="Trebuchet MS"/>
              </a:rPr>
              <a:t>entre </a:t>
            </a:r>
            <a:r>
              <a:rPr sz="2856" spc="-5" dirty="0">
                <a:latin typeface="Trebuchet MS"/>
                <a:cs typeface="Trebuchet MS"/>
              </a:rPr>
              <a:t> proveedores</a:t>
            </a:r>
            <a:r>
              <a:rPr sz="2856" spc="-35" dirty="0">
                <a:latin typeface="Trebuchet MS"/>
                <a:cs typeface="Trebuchet MS"/>
              </a:rPr>
              <a:t> </a:t>
            </a:r>
            <a:r>
              <a:rPr sz="2856" dirty="0">
                <a:latin typeface="Trebuchet MS"/>
                <a:cs typeface="Trebuchet MS"/>
              </a:rPr>
              <a:t>y</a:t>
            </a:r>
            <a:r>
              <a:rPr sz="2856" spc="847" dirty="0">
                <a:latin typeface="Trebuchet MS"/>
                <a:cs typeface="Trebuchet MS"/>
              </a:rPr>
              <a:t> </a:t>
            </a:r>
            <a:r>
              <a:rPr sz="2856" dirty="0">
                <a:latin typeface="Trebuchet MS"/>
                <a:cs typeface="Trebuchet MS"/>
              </a:rPr>
              <a:t>socios</a:t>
            </a:r>
            <a:r>
              <a:rPr sz="2856" spc="-20" dirty="0">
                <a:latin typeface="Trebuchet MS"/>
                <a:cs typeface="Trebuchet MS"/>
              </a:rPr>
              <a:t> </a:t>
            </a:r>
            <a:r>
              <a:rPr sz="2856" dirty="0">
                <a:latin typeface="Trebuchet MS"/>
                <a:cs typeface="Trebuchet MS"/>
              </a:rPr>
              <a:t>a</a:t>
            </a:r>
            <a:r>
              <a:rPr sz="2856" spc="-15" dirty="0">
                <a:latin typeface="Trebuchet MS"/>
                <a:cs typeface="Trebuchet MS"/>
              </a:rPr>
              <a:t> </a:t>
            </a:r>
            <a:r>
              <a:rPr sz="2856" dirty="0">
                <a:latin typeface="Trebuchet MS"/>
                <a:cs typeface="Trebuchet MS"/>
              </a:rPr>
              <a:t>un</a:t>
            </a:r>
            <a:r>
              <a:rPr sz="2856" spc="-15" dirty="0">
                <a:latin typeface="Trebuchet MS"/>
                <a:cs typeface="Trebuchet MS"/>
              </a:rPr>
              <a:t> </a:t>
            </a:r>
            <a:r>
              <a:rPr sz="2856" dirty="0">
                <a:latin typeface="Trebuchet MS"/>
                <a:cs typeface="Trebuchet MS"/>
              </a:rPr>
              <a:t>menor</a:t>
            </a:r>
            <a:r>
              <a:rPr sz="2856" spc="-26" dirty="0">
                <a:latin typeface="Trebuchet MS"/>
                <a:cs typeface="Trebuchet MS"/>
              </a:rPr>
              <a:t> </a:t>
            </a:r>
            <a:r>
              <a:rPr sz="2856" dirty="0" err="1">
                <a:latin typeface="Trebuchet MS"/>
                <a:cs typeface="Trebuchet MS"/>
              </a:rPr>
              <a:t>costo</a:t>
            </a:r>
            <a:r>
              <a:rPr sz="2856" dirty="0">
                <a:latin typeface="Trebuchet MS"/>
                <a:cs typeface="Trebuchet MS"/>
              </a:rPr>
              <a:t>.</a:t>
            </a:r>
            <a:endParaRPr lang="es-CR" sz="2856" dirty="0">
              <a:latin typeface="Trebuchet MS"/>
              <a:cs typeface="Trebuchet MS"/>
            </a:endParaRPr>
          </a:p>
          <a:p>
            <a:pPr marL="363333" marR="5181" indent="-350380" algn="just">
              <a:spcBef>
                <a:spcPts val="688"/>
              </a:spcBef>
              <a:buChar char="•"/>
              <a:tabLst>
                <a:tab pos="363981" algn="l"/>
              </a:tabLst>
            </a:pPr>
            <a:endParaRPr sz="2856" dirty="0">
              <a:latin typeface="Trebuchet MS"/>
              <a:cs typeface="Trebuchet MS"/>
            </a:endParaRPr>
          </a:p>
          <a:p>
            <a:pPr marL="362038" marR="5829" indent="-349085" algn="just">
              <a:spcBef>
                <a:spcPts val="684"/>
              </a:spcBef>
              <a:buChar char="•"/>
              <a:tabLst>
                <a:tab pos="362685" algn="l"/>
              </a:tabLst>
            </a:pPr>
            <a:r>
              <a:rPr sz="2856" dirty="0">
                <a:latin typeface="Trebuchet MS"/>
                <a:cs typeface="Trebuchet MS"/>
              </a:rPr>
              <a:t>Se </a:t>
            </a:r>
            <a:r>
              <a:rPr sz="2856" spc="-5" dirty="0">
                <a:latin typeface="Trebuchet MS"/>
                <a:cs typeface="Trebuchet MS"/>
              </a:rPr>
              <a:t>puede ampliar el mercado de negocios, </a:t>
            </a:r>
            <a:r>
              <a:rPr sz="2856" dirty="0">
                <a:latin typeface="Trebuchet MS"/>
                <a:cs typeface="Trebuchet MS"/>
              </a:rPr>
              <a:t>al </a:t>
            </a:r>
            <a:r>
              <a:rPr sz="2856" spc="5" dirty="0">
                <a:latin typeface="Trebuchet MS"/>
                <a:cs typeface="Trebuchet MS"/>
              </a:rPr>
              <a:t> </a:t>
            </a:r>
            <a:r>
              <a:rPr sz="2856" spc="-5" dirty="0">
                <a:latin typeface="Trebuchet MS"/>
                <a:cs typeface="Trebuchet MS"/>
              </a:rPr>
              <a:t>integrar</a:t>
            </a:r>
            <a:r>
              <a:rPr sz="2856" dirty="0">
                <a:latin typeface="Trebuchet MS"/>
                <a:cs typeface="Trebuchet MS"/>
              </a:rPr>
              <a:t> </a:t>
            </a:r>
            <a:r>
              <a:rPr sz="2856" spc="-11" dirty="0">
                <a:latin typeface="Trebuchet MS"/>
                <a:cs typeface="Trebuchet MS"/>
              </a:rPr>
              <a:t>los</a:t>
            </a:r>
            <a:r>
              <a:rPr sz="2856" spc="-5" dirty="0">
                <a:latin typeface="Trebuchet MS"/>
                <a:cs typeface="Trebuchet MS"/>
              </a:rPr>
              <a:t> SW</a:t>
            </a:r>
            <a:r>
              <a:rPr sz="2856" dirty="0">
                <a:latin typeface="Trebuchet MS"/>
                <a:cs typeface="Trebuchet MS"/>
              </a:rPr>
              <a:t> disponibles</a:t>
            </a:r>
            <a:r>
              <a:rPr sz="2856" spc="5" dirty="0">
                <a:latin typeface="Trebuchet MS"/>
                <a:cs typeface="Trebuchet MS"/>
              </a:rPr>
              <a:t> </a:t>
            </a:r>
            <a:r>
              <a:rPr sz="2856" dirty="0">
                <a:latin typeface="Trebuchet MS"/>
                <a:cs typeface="Trebuchet MS"/>
              </a:rPr>
              <a:t>para</a:t>
            </a:r>
            <a:r>
              <a:rPr sz="2856" spc="5" dirty="0">
                <a:latin typeface="Trebuchet MS"/>
                <a:cs typeface="Trebuchet MS"/>
              </a:rPr>
              <a:t> </a:t>
            </a:r>
            <a:r>
              <a:rPr sz="2856" spc="-5" dirty="0">
                <a:latin typeface="Trebuchet MS"/>
                <a:cs typeface="Trebuchet MS"/>
              </a:rPr>
              <a:t>nuevos </a:t>
            </a:r>
            <a:r>
              <a:rPr sz="2856" dirty="0">
                <a:latin typeface="Trebuchet MS"/>
                <a:cs typeface="Trebuchet MS"/>
              </a:rPr>
              <a:t> desarrollos.</a:t>
            </a:r>
          </a:p>
        </p:txBody>
      </p:sp>
    </p:spTree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0" tIns="12953" rIns="0" bIns="0" rtlCol="0" anchor="b" anchorCtr="0">
            <a:spAutoFit/>
          </a:bodyPr>
          <a:lstStyle/>
          <a:p>
            <a:pPr marL="12953">
              <a:spcBef>
                <a:spcPts val="102"/>
              </a:spcBef>
            </a:pPr>
            <a:r>
              <a:rPr sz="4896" spc="-5" dirty="0"/>
              <a:t>WSDL</a:t>
            </a:r>
            <a:endParaRPr sz="4896"/>
          </a:p>
        </p:txBody>
      </p:sp>
      <p:sp>
        <p:nvSpPr>
          <p:cNvPr id="3" name="object 3"/>
          <p:cNvSpPr txBox="1"/>
          <p:nvPr/>
        </p:nvSpPr>
        <p:spPr>
          <a:xfrm>
            <a:off x="2101830" y="1343984"/>
            <a:ext cx="8155098" cy="4070985"/>
          </a:xfrm>
          <a:prstGeom prst="rect">
            <a:avLst/>
          </a:prstGeom>
        </p:spPr>
        <p:txBody>
          <a:bodyPr vert="horz" wrap="square" lIns="0" tIns="12953" rIns="0" bIns="0" rtlCol="0">
            <a:spAutoFit/>
          </a:bodyPr>
          <a:lstStyle/>
          <a:p>
            <a:pPr marL="362685" marR="6477" indent="-350380" algn="just">
              <a:spcBef>
                <a:spcPts val="102"/>
              </a:spcBef>
              <a:buFont typeface="Trebuchet MS"/>
              <a:buChar char="•"/>
              <a:tabLst>
                <a:tab pos="363333" algn="l"/>
              </a:tabLst>
            </a:pPr>
            <a:r>
              <a:rPr sz="2856" b="1" spc="-5" dirty="0">
                <a:latin typeface="Trebuchet MS"/>
                <a:cs typeface="Trebuchet MS"/>
              </a:rPr>
              <a:t>WSDL</a:t>
            </a:r>
            <a:r>
              <a:rPr sz="2856" b="1" dirty="0">
                <a:latin typeface="Trebuchet MS"/>
                <a:cs typeface="Trebuchet MS"/>
              </a:rPr>
              <a:t> </a:t>
            </a:r>
            <a:r>
              <a:rPr sz="2856" spc="-11" dirty="0">
                <a:latin typeface="Trebuchet MS"/>
                <a:cs typeface="Trebuchet MS"/>
              </a:rPr>
              <a:t>son</a:t>
            </a:r>
            <a:r>
              <a:rPr sz="2856" spc="-5" dirty="0">
                <a:latin typeface="Trebuchet MS"/>
                <a:cs typeface="Trebuchet MS"/>
              </a:rPr>
              <a:t> </a:t>
            </a:r>
            <a:r>
              <a:rPr sz="2856" dirty="0">
                <a:latin typeface="Trebuchet MS"/>
                <a:cs typeface="Trebuchet MS"/>
              </a:rPr>
              <a:t>las</a:t>
            </a:r>
            <a:r>
              <a:rPr sz="2856" spc="5" dirty="0">
                <a:latin typeface="Trebuchet MS"/>
                <a:cs typeface="Trebuchet MS"/>
              </a:rPr>
              <a:t> </a:t>
            </a:r>
            <a:r>
              <a:rPr sz="2856" spc="-5" dirty="0">
                <a:latin typeface="Trebuchet MS"/>
                <a:cs typeface="Trebuchet MS"/>
              </a:rPr>
              <a:t>siglas</a:t>
            </a:r>
            <a:r>
              <a:rPr sz="2856" dirty="0">
                <a:latin typeface="Trebuchet MS"/>
                <a:cs typeface="Trebuchet MS"/>
              </a:rPr>
              <a:t> </a:t>
            </a:r>
            <a:r>
              <a:rPr sz="2856" spc="-5" dirty="0">
                <a:latin typeface="Trebuchet MS"/>
                <a:cs typeface="Trebuchet MS"/>
              </a:rPr>
              <a:t>de</a:t>
            </a:r>
            <a:r>
              <a:rPr sz="2856" dirty="0">
                <a:latin typeface="Trebuchet MS"/>
                <a:cs typeface="Trebuchet MS"/>
              </a:rPr>
              <a:t> </a:t>
            </a:r>
            <a:r>
              <a:rPr sz="2856" i="1" dirty="0">
                <a:latin typeface="Trebuchet MS"/>
                <a:cs typeface="Trebuchet MS"/>
              </a:rPr>
              <a:t>Web</a:t>
            </a:r>
            <a:r>
              <a:rPr sz="2856" i="1" spc="861" dirty="0">
                <a:latin typeface="Trebuchet MS"/>
                <a:cs typeface="Trebuchet MS"/>
              </a:rPr>
              <a:t> </a:t>
            </a:r>
            <a:r>
              <a:rPr sz="2856" i="1" spc="-5" dirty="0">
                <a:latin typeface="Trebuchet MS"/>
                <a:cs typeface="Trebuchet MS"/>
              </a:rPr>
              <a:t>Services </a:t>
            </a:r>
            <a:r>
              <a:rPr sz="2856" i="1" dirty="0">
                <a:latin typeface="Trebuchet MS"/>
                <a:cs typeface="Trebuchet MS"/>
              </a:rPr>
              <a:t> </a:t>
            </a:r>
            <a:r>
              <a:rPr sz="2856" i="1" spc="-5" dirty="0">
                <a:latin typeface="Trebuchet MS"/>
                <a:cs typeface="Trebuchet MS"/>
              </a:rPr>
              <a:t>Description Language</a:t>
            </a:r>
            <a:r>
              <a:rPr sz="2856" spc="-5" dirty="0">
                <a:latin typeface="Trebuchet MS"/>
                <a:cs typeface="Trebuchet MS"/>
              </a:rPr>
              <a:t>, un formato</a:t>
            </a:r>
            <a:r>
              <a:rPr sz="2856" spc="-5" dirty="0">
                <a:solidFill>
                  <a:srgbClr val="009999"/>
                </a:solidFill>
                <a:latin typeface="Trebuchet MS"/>
                <a:cs typeface="Trebuchet MS"/>
              </a:rPr>
              <a:t> </a:t>
            </a:r>
            <a:r>
              <a:rPr sz="2856" u="sng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Trebuchet MS"/>
                <a:cs typeface="Trebuchet MS"/>
                <a:hlinkClick r:id="rId2"/>
              </a:rPr>
              <a:t>XML</a:t>
            </a:r>
            <a:r>
              <a:rPr sz="2856" dirty="0">
                <a:solidFill>
                  <a:srgbClr val="009999"/>
                </a:solidFill>
                <a:latin typeface="Trebuchet MS"/>
                <a:cs typeface="Trebuchet MS"/>
              </a:rPr>
              <a:t> </a:t>
            </a:r>
            <a:r>
              <a:rPr sz="2856" spc="-5" dirty="0">
                <a:latin typeface="Trebuchet MS"/>
                <a:cs typeface="Trebuchet MS"/>
              </a:rPr>
              <a:t>que </a:t>
            </a:r>
            <a:r>
              <a:rPr sz="2856" spc="-11" dirty="0">
                <a:latin typeface="Trebuchet MS"/>
                <a:cs typeface="Trebuchet MS"/>
              </a:rPr>
              <a:t>se </a:t>
            </a:r>
            <a:r>
              <a:rPr sz="2856" spc="-5" dirty="0">
                <a:latin typeface="Trebuchet MS"/>
                <a:cs typeface="Trebuchet MS"/>
              </a:rPr>
              <a:t> </a:t>
            </a:r>
            <a:r>
              <a:rPr sz="2856" dirty="0">
                <a:latin typeface="Trebuchet MS"/>
                <a:cs typeface="Trebuchet MS"/>
              </a:rPr>
              <a:t>utiliza</a:t>
            </a:r>
            <a:r>
              <a:rPr sz="2856" spc="-20" dirty="0">
                <a:latin typeface="Trebuchet MS"/>
                <a:cs typeface="Trebuchet MS"/>
              </a:rPr>
              <a:t> </a:t>
            </a:r>
            <a:r>
              <a:rPr sz="2856" dirty="0">
                <a:latin typeface="Trebuchet MS"/>
                <a:cs typeface="Trebuchet MS"/>
              </a:rPr>
              <a:t>para</a:t>
            </a:r>
            <a:r>
              <a:rPr sz="2856" spc="-5" dirty="0">
                <a:latin typeface="Trebuchet MS"/>
                <a:cs typeface="Trebuchet MS"/>
              </a:rPr>
              <a:t> </a:t>
            </a:r>
            <a:r>
              <a:rPr sz="2856" dirty="0">
                <a:latin typeface="Trebuchet MS"/>
                <a:cs typeface="Trebuchet MS"/>
              </a:rPr>
              <a:t>describir</a:t>
            </a:r>
            <a:r>
              <a:rPr sz="2856" spc="-15" dirty="0">
                <a:solidFill>
                  <a:srgbClr val="009999"/>
                </a:solidFill>
                <a:latin typeface="Trebuchet MS"/>
                <a:cs typeface="Trebuchet MS"/>
              </a:rPr>
              <a:t> </a:t>
            </a:r>
            <a:r>
              <a:rPr sz="2856" u="sng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Trebuchet MS"/>
                <a:cs typeface="Trebuchet MS"/>
                <a:hlinkClick r:id="rId3"/>
              </a:rPr>
              <a:t>Servicios</a:t>
            </a:r>
            <a:r>
              <a:rPr sz="2856" u="sng" spc="-20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Trebuchet MS"/>
                <a:cs typeface="Trebuchet MS"/>
                <a:hlinkClick r:id="rId3"/>
              </a:rPr>
              <a:t> </a:t>
            </a:r>
            <a:r>
              <a:rPr sz="2856" u="sng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Trebuchet MS"/>
                <a:cs typeface="Trebuchet MS"/>
                <a:hlinkClick r:id="rId3"/>
              </a:rPr>
              <a:t>Web</a:t>
            </a:r>
            <a:r>
              <a:rPr sz="2856" spc="-11" dirty="0">
                <a:solidFill>
                  <a:srgbClr val="009999"/>
                </a:solidFill>
                <a:latin typeface="Trebuchet MS"/>
                <a:cs typeface="Trebuchet MS"/>
                <a:hlinkClick r:id="rId3"/>
              </a:rPr>
              <a:t> </a:t>
            </a:r>
            <a:r>
              <a:rPr sz="2856" dirty="0">
                <a:latin typeface="Trebuchet MS"/>
                <a:cs typeface="Trebuchet MS"/>
              </a:rPr>
              <a:t>.</a:t>
            </a:r>
            <a:endParaRPr lang="es-CR" sz="2856" dirty="0">
              <a:latin typeface="Trebuchet MS"/>
              <a:cs typeface="Trebuchet MS"/>
            </a:endParaRPr>
          </a:p>
          <a:p>
            <a:pPr marL="362685" marR="6477" indent="-350380" algn="just">
              <a:spcBef>
                <a:spcPts val="102"/>
              </a:spcBef>
              <a:buFont typeface="Trebuchet MS"/>
              <a:buChar char="•"/>
              <a:tabLst>
                <a:tab pos="363333" algn="l"/>
              </a:tabLst>
            </a:pPr>
            <a:endParaRPr sz="2856" dirty="0">
              <a:latin typeface="Trebuchet MS"/>
              <a:cs typeface="Trebuchet MS"/>
            </a:endParaRPr>
          </a:p>
          <a:p>
            <a:pPr marL="362038" marR="5181" indent="-349732" algn="just">
              <a:spcBef>
                <a:spcPts val="684"/>
              </a:spcBef>
              <a:buChar char="•"/>
              <a:tabLst>
                <a:tab pos="363333" algn="l"/>
              </a:tabLst>
            </a:pPr>
            <a:r>
              <a:rPr sz="2856" dirty="0">
                <a:latin typeface="Trebuchet MS"/>
                <a:cs typeface="Trebuchet MS"/>
              </a:rPr>
              <a:t>Está</a:t>
            </a:r>
            <a:r>
              <a:rPr sz="2856" spc="842" dirty="0">
                <a:latin typeface="Trebuchet MS"/>
                <a:cs typeface="Trebuchet MS"/>
              </a:rPr>
              <a:t> </a:t>
            </a:r>
            <a:r>
              <a:rPr sz="2856" dirty="0">
                <a:latin typeface="Trebuchet MS"/>
                <a:cs typeface="Trebuchet MS"/>
              </a:rPr>
              <a:t>basado</a:t>
            </a:r>
            <a:r>
              <a:rPr sz="2856" spc="827" dirty="0">
                <a:latin typeface="Trebuchet MS"/>
                <a:cs typeface="Trebuchet MS"/>
              </a:rPr>
              <a:t> </a:t>
            </a:r>
            <a:r>
              <a:rPr sz="2856" spc="-5" dirty="0">
                <a:latin typeface="Trebuchet MS"/>
                <a:cs typeface="Trebuchet MS"/>
              </a:rPr>
              <a:t>en</a:t>
            </a:r>
            <a:r>
              <a:rPr sz="2856" spc="831" dirty="0">
                <a:latin typeface="Trebuchet MS"/>
                <a:cs typeface="Trebuchet MS"/>
              </a:rPr>
              <a:t> </a:t>
            </a:r>
            <a:r>
              <a:rPr sz="2856" spc="-5" dirty="0">
                <a:latin typeface="Trebuchet MS"/>
                <a:cs typeface="Trebuchet MS"/>
              </a:rPr>
              <a:t>XML</a:t>
            </a:r>
            <a:r>
              <a:rPr sz="2856" spc="821" dirty="0">
                <a:latin typeface="Trebuchet MS"/>
                <a:cs typeface="Trebuchet MS"/>
              </a:rPr>
              <a:t> </a:t>
            </a:r>
            <a:r>
              <a:rPr sz="2856" dirty="0">
                <a:latin typeface="Trebuchet MS"/>
                <a:cs typeface="Trebuchet MS"/>
              </a:rPr>
              <a:t>y</a:t>
            </a:r>
            <a:r>
              <a:rPr sz="2856" spc="827" dirty="0">
                <a:latin typeface="Trebuchet MS"/>
                <a:cs typeface="Trebuchet MS"/>
              </a:rPr>
              <a:t> </a:t>
            </a:r>
            <a:r>
              <a:rPr sz="2856" dirty="0">
                <a:latin typeface="Trebuchet MS"/>
                <a:cs typeface="Trebuchet MS"/>
              </a:rPr>
              <a:t>describe</a:t>
            </a:r>
            <a:r>
              <a:rPr sz="2856" spc="827" dirty="0">
                <a:latin typeface="Trebuchet MS"/>
                <a:cs typeface="Trebuchet MS"/>
              </a:rPr>
              <a:t> </a:t>
            </a:r>
            <a:r>
              <a:rPr sz="2856" dirty="0">
                <a:latin typeface="Trebuchet MS"/>
                <a:cs typeface="Trebuchet MS"/>
              </a:rPr>
              <a:t>la</a:t>
            </a:r>
            <a:r>
              <a:rPr sz="2856" spc="831" dirty="0">
                <a:latin typeface="Trebuchet MS"/>
                <a:cs typeface="Trebuchet MS"/>
              </a:rPr>
              <a:t> </a:t>
            </a:r>
            <a:r>
              <a:rPr sz="2856" spc="-5" dirty="0">
                <a:latin typeface="Trebuchet MS"/>
                <a:cs typeface="Trebuchet MS"/>
              </a:rPr>
              <a:t>forma</a:t>
            </a:r>
            <a:r>
              <a:rPr sz="2856" spc="835" dirty="0">
                <a:latin typeface="Trebuchet MS"/>
                <a:cs typeface="Trebuchet MS"/>
              </a:rPr>
              <a:t> </a:t>
            </a:r>
            <a:r>
              <a:rPr sz="2856" spc="-11" dirty="0">
                <a:latin typeface="Trebuchet MS"/>
                <a:cs typeface="Trebuchet MS"/>
              </a:rPr>
              <a:t>de </a:t>
            </a:r>
            <a:r>
              <a:rPr sz="2856" spc="-847" dirty="0">
                <a:latin typeface="Trebuchet MS"/>
                <a:cs typeface="Trebuchet MS"/>
              </a:rPr>
              <a:t> </a:t>
            </a:r>
            <a:r>
              <a:rPr sz="2856" spc="-5" dirty="0">
                <a:latin typeface="Trebuchet MS"/>
                <a:cs typeface="Trebuchet MS"/>
              </a:rPr>
              <a:t>comunicación,</a:t>
            </a:r>
            <a:r>
              <a:rPr sz="2856" dirty="0">
                <a:latin typeface="Trebuchet MS"/>
                <a:cs typeface="Trebuchet MS"/>
              </a:rPr>
              <a:t> es</a:t>
            </a:r>
            <a:r>
              <a:rPr sz="2856" spc="5" dirty="0">
                <a:latin typeface="Trebuchet MS"/>
                <a:cs typeface="Trebuchet MS"/>
              </a:rPr>
              <a:t> </a:t>
            </a:r>
            <a:r>
              <a:rPr sz="2856" dirty="0">
                <a:latin typeface="Trebuchet MS"/>
                <a:cs typeface="Trebuchet MS"/>
              </a:rPr>
              <a:t>decir,</a:t>
            </a:r>
            <a:r>
              <a:rPr sz="2856" spc="5" dirty="0">
                <a:latin typeface="Trebuchet MS"/>
                <a:cs typeface="Trebuchet MS"/>
              </a:rPr>
              <a:t> </a:t>
            </a:r>
            <a:r>
              <a:rPr sz="2856" spc="-5" dirty="0">
                <a:latin typeface="Trebuchet MS"/>
                <a:cs typeface="Trebuchet MS"/>
              </a:rPr>
              <a:t>los</a:t>
            </a:r>
            <a:r>
              <a:rPr sz="2856" dirty="0">
                <a:latin typeface="Trebuchet MS"/>
                <a:cs typeface="Trebuchet MS"/>
              </a:rPr>
              <a:t> </a:t>
            </a:r>
            <a:r>
              <a:rPr sz="2856" spc="-5" dirty="0">
                <a:latin typeface="Trebuchet MS"/>
                <a:cs typeface="Trebuchet MS"/>
              </a:rPr>
              <a:t>requisitos</a:t>
            </a:r>
            <a:r>
              <a:rPr sz="2856" dirty="0">
                <a:latin typeface="Trebuchet MS"/>
                <a:cs typeface="Trebuchet MS"/>
              </a:rPr>
              <a:t> </a:t>
            </a:r>
            <a:r>
              <a:rPr sz="2856" spc="-5" dirty="0">
                <a:latin typeface="Trebuchet MS"/>
                <a:cs typeface="Trebuchet MS"/>
              </a:rPr>
              <a:t>del </a:t>
            </a:r>
            <a:r>
              <a:rPr sz="2856" dirty="0">
                <a:latin typeface="Trebuchet MS"/>
                <a:cs typeface="Trebuchet MS"/>
              </a:rPr>
              <a:t> </a:t>
            </a:r>
            <a:r>
              <a:rPr sz="2856" spc="-5" dirty="0">
                <a:latin typeface="Trebuchet MS"/>
                <a:cs typeface="Trebuchet MS"/>
              </a:rPr>
              <a:t>protocolo</a:t>
            </a:r>
            <a:r>
              <a:rPr sz="2856" dirty="0">
                <a:latin typeface="Trebuchet MS"/>
                <a:cs typeface="Trebuchet MS"/>
              </a:rPr>
              <a:t> y</a:t>
            </a:r>
            <a:r>
              <a:rPr sz="2856" spc="5" dirty="0">
                <a:latin typeface="Trebuchet MS"/>
                <a:cs typeface="Trebuchet MS"/>
              </a:rPr>
              <a:t> </a:t>
            </a:r>
            <a:r>
              <a:rPr sz="2856" spc="-5" dirty="0">
                <a:latin typeface="Trebuchet MS"/>
                <a:cs typeface="Trebuchet MS"/>
              </a:rPr>
              <a:t>los</a:t>
            </a:r>
            <a:r>
              <a:rPr sz="2856" dirty="0">
                <a:latin typeface="Trebuchet MS"/>
                <a:cs typeface="Trebuchet MS"/>
              </a:rPr>
              <a:t> </a:t>
            </a:r>
            <a:r>
              <a:rPr sz="2856" spc="-5" dirty="0">
                <a:latin typeface="Trebuchet MS"/>
                <a:cs typeface="Trebuchet MS"/>
              </a:rPr>
              <a:t>formatos</a:t>
            </a:r>
            <a:r>
              <a:rPr sz="2856" dirty="0">
                <a:latin typeface="Trebuchet MS"/>
                <a:cs typeface="Trebuchet MS"/>
              </a:rPr>
              <a:t> de</a:t>
            </a:r>
            <a:r>
              <a:rPr sz="2856" spc="5" dirty="0">
                <a:latin typeface="Trebuchet MS"/>
                <a:cs typeface="Trebuchet MS"/>
              </a:rPr>
              <a:t> </a:t>
            </a:r>
            <a:r>
              <a:rPr sz="2856" dirty="0">
                <a:latin typeface="Trebuchet MS"/>
                <a:cs typeface="Trebuchet MS"/>
              </a:rPr>
              <a:t>los</a:t>
            </a:r>
            <a:r>
              <a:rPr sz="2856" spc="5" dirty="0">
                <a:latin typeface="Trebuchet MS"/>
                <a:cs typeface="Trebuchet MS"/>
              </a:rPr>
              <a:t> </a:t>
            </a:r>
            <a:r>
              <a:rPr sz="2856" spc="-5" dirty="0">
                <a:latin typeface="Trebuchet MS"/>
                <a:cs typeface="Trebuchet MS"/>
              </a:rPr>
              <a:t>mensajes </a:t>
            </a:r>
            <a:r>
              <a:rPr sz="2856" dirty="0">
                <a:latin typeface="Trebuchet MS"/>
                <a:cs typeface="Trebuchet MS"/>
              </a:rPr>
              <a:t> </a:t>
            </a:r>
            <a:r>
              <a:rPr sz="2856" spc="-5" dirty="0">
                <a:latin typeface="Trebuchet MS"/>
                <a:cs typeface="Trebuchet MS"/>
              </a:rPr>
              <a:t>necesarios</a:t>
            </a:r>
            <a:r>
              <a:rPr sz="2856" dirty="0">
                <a:latin typeface="Trebuchet MS"/>
                <a:cs typeface="Trebuchet MS"/>
              </a:rPr>
              <a:t> para</a:t>
            </a:r>
            <a:r>
              <a:rPr sz="2856" spc="5" dirty="0">
                <a:latin typeface="Trebuchet MS"/>
                <a:cs typeface="Trebuchet MS"/>
              </a:rPr>
              <a:t> </a:t>
            </a:r>
            <a:r>
              <a:rPr sz="2856" spc="-5" dirty="0">
                <a:latin typeface="Trebuchet MS"/>
                <a:cs typeface="Trebuchet MS"/>
              </a:rPr>
              <a:t>interactuar</a:t>
            </a:r>
            <a:r>
              <a:rPr sz="2856" dirty="0">
                <a:latin typeface="Trebuchet MS"/>
                <a:cs typeface="Trebuchet MS"/>
              </a:rPr>
              <a:t> </a:t>
            </a:r>
            <a:r>
              <a:rPr sz="2856" spc="-11" dirty="0">
                <a:latin typeface="Trebuchet MS"/>
                <a:cs typeface="Trebuchet MS"/>
              </a:rPr>
              <a:t>con</a:t>
            </a:r>
            <a:r>
              <a:rPr sz="2856" spc="-5" dirty="0">
                <a:latin typeface="Trebuchet MS"/>
                <a:cs typeface="Trebuchet MS"/>
              </a:rPr>
              <a:t> los</a:t>
            </a:r>
            <a:r>
              <a:rPr sz="2856" dirty="0">
                <a:latin typeface="Trebuchet MS"/>
                <a:cs typeface="Trebuchet MS"/>
              </a:rPr>
              <a:t> </a:t>
            </a:r>
            <a:r>
              <a:rPr sz="2856" spc="-5" dirty="0">
                <a:latin typeface="Trebuchet MS"/>
                <a:cs typeface="Trebuchet MS"/>
              </a:rPr>
              <a:t>servicios </a:t>
            </a:r>
            <a:r>
              <a:rPr sz="2856" spc="-847" dirty="0">
                <a:latin typeface="Trebuchet MS"/>
                <a:cs typeface="Trebuchet MS"/>
              </a:rPr>
              <a:t> </a:t>
            </a:r>
            <a:r>
              <a:rPr sz="2856" dirty="0">
                <a:latin typeface="Trebuchet MS"/>
                <a:cs typeface="Trebuchet MS"/>
              </a:rPr>
              <a:t>listados</a:t>
            </a:r>
            <a:r>
              <a:rPr sz="2856" spc="-11" dirty="0">
                <a:latin typeface="Trebuchet MS"/>
                <a:cs typeface="Trebuchet MS"/>
              </a:rPr>
              <a:t> </a:t>
            </a:r>
            <a:r>
              <a:rPr sz="2856" dirty="0">
                <a:latin typeface="Trebuchet MS"/>
                <a:cs typeface="Trebuchet MS"/>
              </a:rPr>
              <a:t>en</a:t>
            </a:r>
            <a:r>
              <a:rPr sz="2856" spc="-15" dirty="0">
                <a:latin typeface="Trebuchet MS"/>
                <a:cs typeface="Trebuchet MS"/>
              </a:rPr>
              <a:t> </a:t>
            </a:r>
            <a:r>
              <a:rPr sz="2856" dirty="0">
                <a:latin typeface="Trebuchet MS"/>
                <a:cs typeface="Trebuchet MS"/>
              </a:rPr>
              <a:t>su</a:t>
            </a:r>
            <a:r>
              <a:rPr sz="2856" spc="-5" dirty="0">
                <a:latin typeface="Trebuchet MS"/>
                <a:cs typeface="Trebuchet MS"/>
              </a:rPr>
              <a:t> catálogo.</a:t>
            </a:r>
            <a:endParaRPr sz="2856" dirty="0">
              <a:latin typeface="Trebuchet MS"/>
              <a:cs typeface="Trebuchet MS"/>
            </a:endParaRPr>
          </a:p>
        </p:txBody>
      </p:sp>
    </p:spTree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0" tIns="12953" rIns="0" bIns="0" rtlCol="0" anchor="b" anchorCtr="0">
            <a:spAutoFit/>
          </a:bodyPr>
          <a:lstStyle/>
          <a:p>
            <a:pPr marL="12953">
              <a:spcBef>
                <a:spcPts val="102"/>
              </a:spcBef>
            </a:pPr>
            <a:r>
              <a:rPr sz="4896" spc="-5" dirty="0"/>
              <a:t>UDDI</a:t>
            </a:r>
            <a:endParaRPr sz="4896"/>
          </a:p>
        </p:txBody>
      </p:sp>
      <p:sp>
        <p:nvSpPr>
          <p:cNvPr id="3" name="object 3"/>
          <p:cNvSpPr txBox="1"/>
          <p:nvPr/>
        </p:nvSpPr>
        <p:spPr>
          <a:xfrm>
            <a:off x="2101830" y="1343985"/>
            <a:ext cx="8154449" cy="4070985"/>
          </a:xfrm>
          <a:prstGeom prst="rect">
            <a:avLst/>
          </a:prstGeom>
        </p:spPr>
        <p:txBody>
          <a:bodyPr vert="horz" wrap="square" lIns="0" tIns="12953" rIns="0" bIns="0" rtlCol="0">
            <a:spAutoFit/>
          </a:bodyPr>
          <a:lstStyle/>
          <a:p>
            <a:pPr marL="362685" marR="5181" indent="-350380" algn="just">
              <a:spcBef>
                <a:spcPts val="102"/>
              </a:spcBef>
              <a:buFont typeface="Trebuchet MS"/>
              <a:buChar char="•"/>
              <a:tabLst>
                <a:tab pos="363333" algn="l"/>
              </a:tabLst>
            </a:pPr>
            <a:r>
              <a:rPr sz="2856" b="1" spc="-5" dirty="0">
                <a:latin typeface="Trebuchet MS"/>
                <a:cs typeface="Trebuchet MS"/>
              </a:rPr>
              <a:t>UDDI </a:t>
            </a:r>
            <a:r>
              <a:rPr sz="2856" spc="-5" dirty="0">
                <a:latin typeface="Trebuchet MS"/>
                <a:cs typeface="Trebuchet MS"/>
              </a:rPr>
              <a:t>son </a:t>
            </a:r>
            <a:r>
              <a:rPr sz="2856" dirty="0">
                <a:latin typeface="Trebuchet MS"/>
                <a:cs typeface="Trebuchet MS"/>
              </a:rPr>
              <a:t>las siglas del </a:t>
            </a:r>
            <a:r>
              <a:rPr sz="2856" spc="-5" dirty="0">
                <a:latin typeface="Trebuchet MS"/>
                <a:cs typeface="Trebuchet MS"/>
              </a:rPr>
              <a:t>catálogo de negocios </a:t>
            </a:r>
            <a:r>
              <a:rPr sz="2856" spc="-11" dirty="0">
                <a:latin typeface="Trebuchet MS"/>
                <a:cs typeface="Trebuchet MS"/>
              </a:rPr>
              <a:t>de </a:t>
            </a:r>
            <a:r>
              <a:rPr sz="2856" spc="-5" dirty="0">
                <a:solidFill>
                  <a:srgbClr val="009999"/>
                </a:solidFill>
                <a:latin typeface="Trebuchet MS"/>
                <a:cs typeface="Trebuchet MS"/>
              </a:rPr>
              <a:t> </a:t>
            </a:r>
            <a:r>
              <a:rPr sz="2856" u="sng" spc="-5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Trebuchet MS"/>
                <a:cs typeface="Trebuchet MS"/>
                <a:hlinkClick r:id="rId2"/>
              </a:rPr>
              <a:t>Internet</a:t>
            </a:r>
            <a:r>
              <a:rPr sz="2856" dirty="0">
                <a:solidFill>
                  <a:srgbClr val="009999"/>
                </a:solidFill>
                <a:latin typeface="Trebuchet MS"/>
                <a:cs typeface="Trebuchet MS"/>
              </a:rPr>
              <a:t> </a:t>
            </a:r>
            <a:r>
              <a:rPr sz="2856" spc="-5" dirty="0">
                <a:latin typeface="Trebuchet MS"/>
                <a:cs typeface="Trebuchet MS"/>
              </a:rPr>
              <a:t>denominado</a:t>
            </a:r>
            <a:r>
              <a:rPr sz="2856" dirty="0">
                <a:latin typeface="Trebuchet MS"/>
                <a:cs typeface="Trebuchet MS"/>
              </a:rPr>
              <a:t> </a:t>
            </a:r>
            <a:r>
              <a:rPr sz="2856" i="1" spc="-5" dirty="0">
                <a:latin typeface="Trebuchet MS"/>
                <a:cs typeface="Trebuchet MS"/>
              </a:rPr>
              <a:t>Universal</a:t>
            </a:r>
            <a:r>
              <a:rPr sz="2856" i="1" dirty="0">
                <a:latin typeface="Trebuchet MS"/>
                <a:cs typeface="Trebuchet MS"/>
              </a:rPr>
              <a:t> </a:t>
            </a:r>
            <a:r>
              <a:rPr sz="2856" i="1" spc="-5" dirty="0">
                <a:latin typeface="Trebuchet MS"/>
                <a:cs typeface="Trebuchet MS"/>
              </a:rPr>
              <a:t>Description, </a:t>
            </a:r>
            <a:r>
              <a:rPr sz="2856" i="1" spc="-847" dirty="0">
                <a:latin typeface="Trebuchet MS"/>
                <a:cs typeface="Trebuchet MS"/>
              </a:rPr>
              <a:t> </a:t>
            </a:r>
            <a:r>
              <a:rPr sz="2856" i="1" spc="-5" dirty="0">
                <a:latin typeface="Trebuchet MS"/>
                <a:cs typeface="Trebuchet MS"/>
              </a:rPr>
              <a:t>Discovery</a:t>
            </a:r>
            <a:r>
              <a:rPr sz="2856" i="1" dirty="0">
                <a:latin typeface="Trebuchet MS"/>
                <a:cs typeface="Trebuchet MS"/>
              </a:rPr>
              <a:t> </a:t>
            </a:r>
            <a:r>
              <a:rPr sz="2856" i="1" spc="-5" dirty="0">
                <a:latin typeface="Trebuchet MS"/>
                <a:cs typeface="Trebuchet MS"/>
              </a:rPr>
              <a:t>and</a:t>
            </a:r>
            <a:r>
              <a:rPr sz="2856" i="1" dirty="0">
                <a:latin typeface="Trebuchet MS"/>
                <a:cs typeface="Trebuchet MS"/>
              </a:rPr>
              <a:t> </a:t>
            </a:r>
            <a:r>
              <a:rPr sz="2856" i="1" spc="-5" dirty="0">
                <a:latin typeface="Trebuchet MS"/>
                <a:cs typeface="Trebuchet MS"/>
              </a:rPr>
              <a:t>Integration</a:t>
            </a:r>
            <a:r>
              <a:rPr sz="2856" spc="-5" dirty="0">
                <a:latin typeface="Trebuchet MS"/>
                <a:cs typeface="Trebuchet MS"/>
              </a:rPr>
              <a:t>.</a:t>
            </a:r>
            <a:r>
              <a:rPr sz="2856" dirty="0">
                <a:latin typeface="Trebuchet MS"/>
                <a:cs typeface="Trebuchet MS"/>
              </a:rPr>
              <a:t> </a:t>
            </a:r>
            <a:r>
              <a:rPr sz="2856" spc="-5" dirty="0">
                <a:latin typeface="Trebuchet MS"/>
                <a:cs typeface="Trebuchet MS"/>
              </a:rPr>
              <a:t>El</a:t>
            </a:r>
            <a:r>
              <a:rPr sz="2856" dirty="0">
                <a:latin typeface="Trebuchet MS"/>
                <a:cs typeface="Trebuchet MS"/>
              </a:rPr>
              <a:t> </a:t>
            </a:r>
            <a:r>
              <a:rPr sz="2856" spc="-5" dirty="0">
                <a:latin typeface="Trebuchet MS"/>
                <a:cs typeface="Trebuchet MS"/>
              </a:rPr>
              <a:t>registro</a:t>
            </a:r>
            <a:r>
              <a:rPr sz="2856" dirty="0">
                <a:latin typeface="Trebuchet MS"/>
                <a:cs typeface="Trebuchet MS"/>
              </a:rPr>
              <a:t> </a:t>
            </a:r>
            <a:r>
              <a:rPr sz="2856" spc="-5" dirty="0">
                <a:latin typeface="Trebuchet MS"/>
                <a:cs typeface="Trebuchet MS"/>
              </a:rPr>
              <a:t>en</a:t>
            </a:r>
            <a:r>
              <a:rPr sz="2856" dirty="0">
                <a:latin typeface="Trebuchet MS"/>
                <a:cs typeface="Trebuchet MS"/>
              </a:rPr>
              <a:t> </a:t>
            </a:r>
            <a:r>
              <a:rPr sz="2856" spc="-5" dirty="0">
                <a:latin typeface="Trebuchet MS"/>
                <a:cs typeface="Trebuchet MS"/>
              </a:rPr>
              <a:t>el </a:t>
            </a:r>
            <a:r>
              <a:rPr sz="2856" dirty="0">
                <a:latin typeface="Trebuchet MS"/>
                <a:cs typeface="Trebuchet MS"/>
              </a:rPr>
              <a:t> </a:t>
            </a:r>
            <a:r>
              <a:rPr sz="2856" spc="-5" dirty="0">
                <a:latin typeface="Trebuchet MS"/>
                <a:cs typeface="Trebuchet MS"/>
              </a:rPr>
              <a:t>catálogo</a:t>
            </a:r>
            <a:r>
              <a:rPr sz="2856" spc="-20" dirty="0">
                <a:latin typeface="Trebuchet MS"/>
                <a:cs typeface="Trebuchet MS"/>
              </a:rPr>
              <a:t> </a:t>
            </a:r>
            <a:r>
              <a:rPr sz="2856" dirty="0">
                <a:latin typeface="Trebuchet MS"/>
                <a:cs typeface="Trebuchet MS"/>
              </a:rPr>
              <a:t>se</a:t>
            </a:r>
            <a:r>
              <a:rPr sz="2856" spc="-11" dirty="0">
                <a:latin typeface="Trebuchet MS"/>
                <a:cs typeface="Trebuchet MS"/>
              </a:rPr>
              <a:t> </a:t>
            </a:r>
            <a:r>
              <a:rPr sz="2856" dirty="0">
                <a:latin typeface="Trebuchet MS"/>
                <a:cs typeface="Trebuchet MS"/>
              </a:rPr>
              <a:t>hace</a:t>
            </a:r>
            <a:r>
              <a:rPr sz="2856" spc="-11" dirty="0">
                <a:latin typeface="Trebuchet MS"/>
                <a:cs typeface="Trebuchet MS"/>
              </a:rPr>
              <a:t> </a:t>
            </a:r>
            <a:r>
              <a:rPr sz="2856" dirty="0">
                <a:latin typeface="Trebuchet MS"/>
                <a:cs typeface="Trebuchet MS"/>
              </a:rPr>
              <a:t>en</a:t>
            </a:r>
            <a:r>
              <a:rPr sz="2856" spc="-15" dirty="0">
                <a:latin typeface="Trebuchet MS"/>
                <a:cs typeface="Trebuchet MS"/>
              </a:rPr>
              <a:t> </a:t>
            </a:r>
            <a:r>
              <a:rPr sz="2856" spc="-5" dirty="0">
                <a:latin typeface="Trebuchet MS"/>
                <a:cs typeface="Trebuchet MS"/>
              </a:rPr>
              <a:t>XML.</a:t>
            </a:r>
            <a:endParaRPr lang="es-CR" sz="2856" spc="-5" dirty="0">
              <a:latin typeface="Trebuchet MS"/>
              <a:cs typeface="Trebuchet MS"/>
            </a:endParaRPr>
          </a:p>
          <a:p>
            <a:pPr marL="362685" marR="5181" indent="-350380" algn="just">
              <a:spcBef>
                <a:spcPts val="102"/>
              </a:spcBef>
              <a:buFont typeface="Trebuchet MS"/>
              <a:buChar char="•"/>
              <a:tabLst>
                <a:tab pos="363333" algn="l"/>
              </a:tabLst>
            </a:pPr>
            <a:endParaRPr sz="2856" dirty="0">
              <a:latin typeface="Trebuchet MS"/>
              <a:cs typeface="Trebuchet MS"/>
            </a:endParaRPr>
          </a:p>
          <a:p>
            <a:pPr marL="362685" marR="5181" indent="-349732" algn="just">
              <a:spcBef>
                <a:spcPts val="684"/>
              </a:spcBef>
              <a:buChar char="•"/>
              <a:tabLst>
                <a:tab pos="363333" algn="l"/>
              </a:tabLst>
            </a:pPr>
            <a:r>
              <a:rPr sz="2856" spc="-5" dirty="0">
                <a:latin typeface="Trebuchet MS"/>
                <a:cs typeface="Trebuchet MS"/>
              </a:rPr>
              <a:t>UDDI </a:t>
            </a:r>
            <a:r>
              <a:rPr sz="2856" dirty="0">
                <a:latin typeface="Trebuchet MS"/>
                <a:cs typeface="Trebuchet MS"/>
              </a:rPr>
              <a:t>es </a:t>
            </a:r>
            <a:r>
              <a:rPr sz="2856" spc="-11" dirty="0">
                <a:latin typeface="Trebuchet MS"/>
                <a:cs typeface="Trebuchet MS"/>
              </a:rPr>
              <a:t>uno </a:t>
            </a:r>
            <a:r>
              <a:rPr sz="2856" dirty="0">
                <a:latin typeface="Trebuchet MS"/>
                <a:cs typeface="Trebuchet MS"/>
              </a:rPr>
              <a:t>de </a:t>
            </a:r>
            <a:r>
              <a:rPr sz="2856" spc="-5" dirty="0">
                <a:latin typeface="Trebuchet MS"/>
                <a:cs typeface="Trebuchet MS"/>
              </a:rPr>
              <a:t>los </a:t>
            </a:r>
            <a:r>
              <a:rPr sz="2856" dirty="0">
                <a:latin typeface="Trebuchet MS"/>
                <a:cs typeface="Trebuchet MS"/>
              </a:rPr>
              <a:t>estándares básicos </a:t>
            </a:r>
            <a:r>
              <a:rPr sz="2856" spc="-5" dirty="0">
                <a:latin typeface="Trebuchet MS"/>
                <a:cs typeface="Trebuchet MS"/>
              </a:rPr>
              <a:t>de los </a:t>
            </a:r>
            <a:r>
              <a:rPr sz="2856" dirty="0">
                <a:latin typeface="Trebuchet MS"/>
                <a:cs typeface="Trebuchet MS"/>
              </a:rPr>
              <a:t> servicios Web </a:t>
            </a:r>
            <a:r>
              <a:rPr sz="2856" spc="-11" dirty="0">
                <a:latin typeface="Trebuchet MS"/>
                <a:cs typeface="Trebuchet MS"/>
              </a:rPr>
              <a:t>cuyo </a:t>
            </a:r>
            <a:r>
              <a:rPr sz="2856" spc="-5" dirty="0">
                <a:latin typeface="Trebuchet MS"/>
                <a:cs typeface="Trebuchet MS"/>
              </a:rPr>
              <a:t>objetivo </a:t>
            </a:r>
            <a:r>
              <a:rPr sz="2856" dirty="0">
                <a:latin typeface="Trebuchet MS"/>
                <a:cs typeface="Trebuchet MS"/>
              </a:rPr>
              <a:t>es ser accedido </a:t>
            </a:r>
            <a:r>
              <a:rPr sz="2856" spc="-11" dirty="0">
                <a:latin typeface="Trebuchet MS"/>
                <a:cs typeface="Trebuchet MS"/>
              </a:rPr>
              <a:t>por </a:t>
            </a:r>
            <a:r>
              <a:rPr sz="2856" spc="-847" dirty="0">
                <a:latin typeface="Trebuchet MS"/>
                <a:cs typeface="Trebuchet MS"/>
              </a:rPr>
              <a:t> </a:t>
            </a:r>
            <a:r>
              <a:rPr sz="2856" dirty="0">
                <a:latin typeface="Trebuchet MS"/>
                <a:cs typeface="Trebuchet MS"/>
              </a:rPr>
              <a:t>los </a:t>
            </a:r>
            <a:r>
              <a:rPr sz="2856" spc="-5" dirty="0">
                <a:latin typeface="Trebuchet MS"/>
                <a:cs typeface="Trebuchet MS"/>
              </a:rPr>
              <a:t>mensajes</a:t>
            </a:r>
            <a:r>
              <a:rPr sz="2856" spc="-5" dirty="0">
                <a:solidFill>
                  <a:srgbClr val="009999"/>
                </a:solidFill>
                <a:latin typeface="Trebuchet MS"/>
                <a:cs typeface="Trebuchet MS"/>
              </a:rPr>
              <a:t> </a:t>
            </a:r>
            <a:r>
              <a:rPr sz="2856" u="sng" spc="-5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Trebuchet MS"/>
                <a:cs typeface="Trebuchet MS"/>
                <a:hlinkClick r:id="rId3"/>
              </a:rPr>
              <a:t>SOAP</a:t>
            </a:r>
            <a:r>
              <a:rPr sz="2856" spc="-5" dirty="0">
                <a:solidFill>
                  <a:srgbClr val="009999"/>
                </a:solidFill>
                <a:latin typeface="Trebuchet MS"/>
                <a:cs typeface="Trebuchet MS"/>
              </a:rPr>
              <a:t> </a:t>
            </a:r>
            <a:r>
              <a:rPr sz="2856" dirty="0">
                <a:latin typeface="Trebuchet MS"/>
                <a:cs typeface="Trebuchet MS"/>
              </a:rPr>
              <a:t>y dar paso a </a:t>
            </a:r>
            <a:r>
              <a:rPr sz="2856" spc="-5" dirty="0">
                <a:latin typeface="Trebuchet MS"/>
                <a:cs typeface="Trebuchet MS"/>
              </a:rPr>
              <a:t>documentos </a:t>
            </a:r>
            <a:r>
              <a:rPr sz="2856" dirty="0">
                <a:solidFill>
                  <a:srgbClr val="009999"/>
                </a:solidFill>
                <a:latin typeface="Trebuchet MS"/>
                <a:cs typeface="Trebuchet MS"/>
              </a:rPr>
              <a:t> </a:t>
            </a:r>
            <a:r>
              <a:rPr sz="2856" u="sng" spc="-5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Trebuchet MS"/>
                <a:cs typeface="Trebuchet MS"/>
                <a:hlinkClick r:id="rId4"/>
              </a:rPr>
              <a:t>WSDL</a:t>
            </a:r>
            <a:r>
              <a:rPr sz="2856" spc="-5" dirty="0">
                <a:latin typeface="Trebuchet MS"/>
                <a:cs typeface="Trebuchet MS"/>
              </a:rPr>
              <a:t>.</a:t>
            </a:r>
            <a:endParaRPr sz="2856" dirty="0">
              <a:latin typeface="Trebuchet MS"/>
              <a:cs typeface="Trebuchet MS"/>
            </a:endParaRPr>
          </a:p>
        </p:txBody>
      </p:sp>
    </p:spTree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0" tIns="12953" rIns="0" bIns="0" rtlCol="0" anchor="b" anchorCtr="0">
            <a:spAutoFit/>
          </a:bodyPr>
          <a:lstStyle/>
          <a:p>
            <a:pPr marL="12953">
              <a:spcBef>
                <a:spcPts val="102"/>
              </a:spcBef>
            </a:pPr>
            <a:r>
              <a:rPr sz="4896" dirty="0"/>
              <a:t>SOAP</a:t>
            </a:r>
            <a:endParaRPr sz="4896"/>
          </a:p>
        </p:txBody>
      </p:sp>
      <p:sp>
        <p:nvSpPr>
          <p:cNvPr id="3" name="object 3"/>
          <p:cNvSpPr txBox="1"/>
          <p:nvPr/>
        </p:nvSpPr>
        <p:spPr>
          <a:xfrm>
            <a:off x="2101158" y="1345538"/>
            <a:ext cx="8155745" cy="4745453"/>
          </a:xfrm>
          <a:prstGeom prst="rect">
            <a:avLst/>
          </a:prstGeom>
        </p:spPr>
        <p:txBody>
          <a:bodyPr vert="horz" wrap="square" lIns="0" tIns="12306" rIns="0" bIns="0" rtlCol="0">
            <a:spAutoFit/>
          </a:bodyPr>
          <a:lstStyle/>
          <a:p>
            <a:pPr marL="362038" marR="5181" indent="-349085" algn="just">
              <a:spcBef>
                <a:spcPts val="97"/>
              </a:spcBef>
              <a:buChar char="•"/>
              <a:tabLst>
                <a:tab pos="363333" algn="l"/>
              </a:tabLst>
            </a:pPr>
            <a:r>
              <a:rPr sz="2652" spc="-5" dirty="0">
                <a:latin typeface="Trebuchet MS"/>
                <a:cs typeface="Trebuchet MS"/>
              </a:rPr>
              <a:t>SOAP</a:t>
            </a:r>
            <a:r>
              <a:rPr sz="2652" dirty="0">
                <a:latin typeface="Trebuchet MS"/>
                <a:cs typeface="Trebuchet MS"/>
              </a:rPr>
              <a:t> </a:t>
            </a:r>
            <a:r>
              <a:rPr sz="2652" spc="-5" dirty="0">
                <a:latin typeface="Trebuchet MS"/>
                <a:cs typeface="Trebuchet MS"/>
              </a:rPr>
              <a:t>es</a:t>
            </a:r>
            <a:r>
              <a:rPr sz="2652" dirty="0">
                <a:latin typeface="Trebuchet MS"/>
                <a:cs typeface="Trebuchet MS"/>
              </a:rPr>
              <a:t> </a:t>
            </a:r>
            <a:r>
              <a:rPr sz="2652" spc="-5" dirty="0">
                <a:latin typeface="Trebuchet MS"/>
                <a:cs typeface="Trebuchet MS"/>
              </a:rPr>
              <a:t>un</a:t>
            </a:r>
            <a:r>
              <a:rPr sz="2652" dirty="0">
                <a:latin typeface="Trebuchet MS"/>
                <a:cs typeface="Trebuchet MS"/>
              </a:rPr>
              <a:t> </a:t>
            </a:r>
            <a:r>
              <a:rPr sz="2652" spc="-5" dirty="0">
                <a:latin typeface="Trebuchet MS"/>
                <a:cs typeface="Trebuchet MS"/>
              </a:rPr>
              <a:t>protocolo</a:t>
            </a:r>
            <a:r>
              <a:rPr sz="2652" dirty="0">
                <a:latin typeface="Trebuchet MS"/>
                <a:cs typeface="Trebuchet MS"/>
              </a:rPr>
              <a:t> </a:t>
            </a:r>
            <a:r>
              <a:rPr sz="2652" spc="-5" dirty="0">
                <a:latin typeface="Trebuchet MS"/>
                <a:cs typeface="Trebuchet MS"/>
              </a:rPr>
              <a:t>de</a:t>
            </a:r>
            <a:r>
              <a:rPr sz="2652" dirty="0">
                <a:latin typeface="Trebuchet MS"/>
                <a:cs typeface="Trebuchet MS"/>
              </a:rPr>
              <a:t> </a:t>
            </a:r>
            <a:r>
              <a:rPr sz="2652" spc="-5" dirty="0">
                <a:latin typeface="Trebuchet MS"/>
                <a:cs typeface="Trebuchet MS"/>
              </a:rPr>
              <a:t>mensajería</a:t>
            </a:r>
            <a:r>
              <a:rPr sz="2652" dirty="0">
                <a:latin typeface="Trebuchet MS"/>
                <a:cs typeface="Trebuchet MS"/>
              </a:rPr>
              <a:t> </a:t>
            </a:r>
            <a:r>
              <a:rPr sz="2652" spc="-5" dirty="0">
                <a:latin typeface="Trebuchet MS"/>
                <a:cs typeface="Trebuchet MS"/>
              </a:rPr>
              <a:t>para</a:t>
            </a:r>
            <a:r>
              <a:rPr sz="2652" dirty="0">
                <a:latin typeface="Trebuchet MS"/>
                <a:cs typeface="Trebuchet MS"/>
              </a:rPr>
              <a:t> </a:t>
            </a:r>
            <a:r>
              <a:rPr sz="2652" spc="-5" dirty="0">
                <a:latin typeface="Trebuchet MS"/>
                <a:cs typeface="Trebuchet MS"/>
              </a:rPr>
              <a:t>que </a:t>
            </a:r>
            <a:r>
              <a:rPr sz="2652" dirty="0">
                <a:latin typeface="Trebuchet MS"/>
                <a:cs typeface="Trebuchet MS"/>
              </a:rPr>
              <a:t> </a:t>
            </a:r>
            <a:r>
              <a:rPr sz="2652" spc="-5" dirty="0">
                <a:latin typeface="Trebuchet MS"/>
                <a:cs typeface="Trebuchet MS"/>
              </a:rPr>
              <a:t>puedan ser enviados a través de la red utilizando </a:t>
            </a:r>
            <a:r>
              <a:rPr sz="2652" dirty="0">
                <a:latin typeface="Trebuchet MS"/>
                <a:cs typeface="Trebuchet MS"/>
              </a:rPr>
              <a:t> </a:t>
            </a:r>
            <a:r>
              <a:rPr sz="2652" spc="-5" dirty="0">
                <a:latin typeface="Trebuchet MS"/>
                <a:cs typeface="Trebuchet MS"/>
              </a:rPr>
              <a:t>protocolos</a:t>
            </a:r>
            <a:r>
              <a:rPr sz="2652" spc="362" dirty="0">
                <a:latin typeface="Trebuchet MS"/>
                <a:cs typeface="Trebuchet MS"/>
              </a:rPr>
              <a:t> </a:t>
            </a:r>
            <a:r>
              <a:rPr sz="2652" dirty="0">
                <a:latin typeface="Trebuchet MS"/>
                <a:cs typeface="Trebuchet MS"/>
              </a:rPr>
              <a:t>de</a:t>
            </a:r>
            <a:r>
              <a:rPr sz="2652" spc="358" dirty="0">
                <a:latin typeface="Trebuchet MS"/>
                <a:cs typeface="Trebuchet MS"/>
              </a:rPr>
              <a:t> </a:t>
            </a:r>
            <a:r>
              <a:rPr sz="2652" spc="-5" dirty="0">
                <a:latin typeface="Trebuchet MS"/>
                <a:cs typeface="Trebuchet MS"/>
              </a:rPr>
              <a:t>transporte</a:t>
            </a:r>
            <a:r>
              <a:rPr sz="2652" spc="362" dirty="0">
                <a:latin typeface="Trebuchet MS"/>
                <a:cs typeface="Trebuchet MS"/>
              </a:rPr>
              <a:t> </a:t>
            </a:r>
            <a:r>
              <a:rPr sz="2652" spc="-5" dirty="0">
                <a:latin typeface="Trebuchet MS"/>
                <a:cs typeface="Trebuchet MS"/>
              </a:rPr>
              <a:t>como</a:t>
            </a:r>
            <a:r>
              <a:rPr sz="2652" spc="378" dirty="0">
                <a:latin typeface="Trebuchet MS"/>
                <a:cs typeface="Trebuchet MS"/>
              </a:rPr>
              <a:t> </a:t>
            </a:r>
            <a:r>
              <a:rPr sz="2652" spc="-5" dirty="0">
                <a:latin typeface="Trebuchet MS"/>
                <a:cs typeface="Trebuchet MS"/>
              </a:rPr>
              <a:t>HTTP,</a:t>
            </a:r>
            <a:r>
              <a:rPr sz="2652" spc="358" dirty="0">
                <a:latin typeface="Trebuchet MS"/>
                <a:cs typeface="Trebuchet MS"/>
              </a:rPr>
              <a:t> </a:t>
            </a:r>
            <a:r>
              <a:rPr sz="2652" spc="-5" dirty="0">
                <a:latin typeface="Trebuchet MS"/>
                <a:cs typeface="Trebuchet MS"/>
              </a:rPr>
              <a:t>IIOP,</a:t>
            </a:r>
            <a:r>
              <a:rPr sz="2652" spc="367" dirty="0">
                <a:latin typeface="Trebuchet MS"/>
                <a:cs typeface="Trebuchet MS"/>
              </a:rPr>
              <a:t> </a:t>
            </a:r>
            <a:r>
              <a:rPr sz="2652" spc="-5" dirty="0">
                <a:latin typeface="Trebuchet MS"/>
                <a:cs typeface="Trebuchet MS"/>
              </a:rPr>
              <a:t>SMTP, </a:t>
            </a:r>
            <a:r>
              <a:rPr sz="2652" spc="-786" dirty="0">
                <a:latin typeface="Trebuchet MS"/>
                <a:cs typeface="Trebuchet MS"/>
              </a:rPr>
              <a:t> </a:t>
            </a:r>
            <a:r>
              <a:rPr sz="2652" spc="-5" dirty="0">
                <a:latin typeface="Trebuchet MS"/>
                <a:cs typeface="Trebuchet MS"/>
              </a:rPr>
              <a:t>u</a:t>
            </a:r>
            <a:r>
              <a:rPr sz="2652" dirty="0">
                <a:latin typeface="Trebuchet MS"/>
                <a:cs typeface="Trebuchet MS"/>
              </a:rPr>
              <a:t> </a:t>
            </a:r>
            <a:r>
              <a:rPr sz="2652" spc="-5" dirty="0" err="1">
                <a:latin typeface="Trebuchet MS"/>
                <a:cs typeface="Trebuchet MS"/>
              </a:rPr>
              <a:t>otros</a:t>
            </a:r>
            <a:r>
              <a:rPr sz="2652" spc="-5" dirty="0">
                <a:latin typeface="Trebuchet MS"/>
                <a:cs typeface="Trebuchet MS"/>
              </a:rPr>
              <a:t>.</a:t>
            </a:r>
            <a:endParaRPr lang="es-CR" sz="2652" spc="-5" dirty="0">
              <a:latin typeface="Trebuchet MS"/>
              <a:cs typeface="Trebuchet MS"/>
            </a:endParaRPr>
          </a:p>
          <a:p>
            <a:pPr marL="362038" marR="5181" indent="-349085" algn="just">
              <a:spcBef>
                <a:spcPts val="97"/>
              </a:spcBef>
              <a:buChar char="•"/>
              <a:tabLst>
                <a:tab pos="363333" algn="l"/>
              </a:tabLst>
            </a:pPr>
            <a:endParaRPr sz="2652" dirty="0">
              <a:latin typeface="Trebuchet MS"/>
              <a:cs typeface="Trebuchet MS"/>
            </a:endParaRPr>
          </a:p>
          <a:p>
            <a:pPr marL="362038" indent="-349732" algn="just">
              <a:spcBef>
                <a:spcPts val="638"/>
              </a:spcBef>
              <a:buChar char="•"/>
              <a:tabLst>
                <a:tab pos="362685" algn="l"/>
              </a:tabLst>
            </a:pPr>
            <a:r>
              <a:rPr sz="2652" spc="-5" dirty="0">
                <a:latin typeface="Trebuchet MS"/>
                <a:cs typeface="Trebuchet MS"/>
              </a:rPr>
              <a:t>Estándar</a:t>
            </a:r>
            <a:r>
              <a:rPr sz="2652" spc="-31" dirty="0">
                <a:latin typeface="Trebuchet MS"/>
                <a:cs typeface="Trebuchet MS"/>
              </a:rPr>
              <a:t> </a:t>
            </a:r>
            <a:r>
              <a:rPr sz="2652" spc="-5" dirty="0">
                <a:latin typeface="Trebuchet MS"/>
                <a:cs typeface="Trebuchet MS"/>
              </a:rPr>
              <a:t>del</a:t>
            </a:r>
            <a:r>
              <a:rPr sz="2652" spc="-26" dirty="0">
                <a:latin typeface="Trebuchet MS"/>
                <a:cs typeface="Trebuchet MS"/>
              </a:rPr>
              <a:t> </a:t>
            </a:r>
            <a:r>
              <a:rPr sz="2652" spc="-5" dirty="0">
                <a:latin typeface="Trebuchet MS"/>
                <a:cs typeface="Trebuchet MS"/>
              </a:rPr>
              <a:t>sector</a:t>
            </a:r>
            <a:endParaRPr lang="es-CR" sz="2652" spc="-5" dirty="0">
              <a:latin typeface="Trebuchet MS"/>
              <a:cs typeface="Trebuchet MS"/>
            </a:endParaRPr>
          </a:p>
          <a:p>
            <a:pPr marL="362038" indent="-349732" algn="just">
              <a:spcBef>
                <a:spcPts val="638"/>
              </a:spcBef>
              <a:buChar char="•"/>
              <a:tabLst>
                <a:tab pos="362685" algn="l"/>
              </a:tabLst>
            </a:pPr>
            <a:endParaRPr sz="2652" dirty="0">
              <a:latin typeface="Trebuchet MS"/>
              <a:cs typeface="Trebuchet MS"/>
            </a:endParaRPr>
          </a:p>
          <a:p>
            <a:pPr marL="363333" marR="5181" indent="-351028" algn="just">
              <a:spcBef>
                <a:spcPts val="638"/>
              </a:spcBef>
              <a:buChar char="•"/>
              <a:tabLst>
                <a:tab pos="363981" algn="l"/>
              </a:tabLst>
            </a:pPr>
            <a:r>
              <a:rPr sz="2652" spc="-5" dirty="0">
                <a:latin typeface="Trebuchet MS"/>
                <a:cs typeface="Trebuchet MS"/>
              </a:rPr>
              <a:t>Una</a:t>
            </a:r>
            <a:r>
              <a:rPr sz="2652" dirty="0">
                <a:latin typeface="Trebuchet MS"/>
                <a:cs typeface="Trebuchet MS"/>
              </a:rPr>
              <a:t> </a:t>
            </a:r>
            <a:r>
              <a:rPr sz="2652" spc="-5" dirty="0">
                <a:latin typeface="Trebuchet MS"/>
                <a:cs typeface="Trebuchet MS"/>
              </a:rPr>
              <a:t>petición</a:t>
            </a:r>
            <a:r>
              <a:rPr sz="2652" dirty="0">
                <a:latin typeface="Trebuchet MS"/>
                <a:cs typeface="Trebuchet MS"/>
              </a:rPr>
              <a:t> SOAP</a:t>
            </a:r>
            <a:r>
              <a:rPr sz="2652" spc="5" dirty="0">
                <a:latin typeface="Trebuchet MS"/>
                <a:cs typeface="Trebuchet MS"/>
              </a:rPr>
              <a:t> </a:t>
            </a:r>
            <a:r>
              <a:rPr sz="2652" spc="-5" dirty="0">
                <a:latin typeface="Trebuchet MS"/>
                <a:cs typeface="Trebuchet MS"/>
              </a:rPr>
              <a:t>tiene</a:t>
            </a:r>
            <a:r>
              <a:rPr sz="2652" dirty="0">
                <a:latin typeface="Trebuchet MS"/>
                <a:cs typeface="Trebuchet MS"/>
              </a:rPr>
              <a:t> </a:t>
            </a:r>
            <a:r>
              <a:rPr sz="2652" spc="-5" dirty="0">
                <a:latin typeface="Trebuchet MS"/>
                <a:cs typeface="Trebuchet MS"/>
              </a:rPr>
              <a:t>tres</a:t>
            </a:r>
            <a:r>
              <a:rPr sz="2652" dirty="0">
                <a:latin typeface="Trebuchet MS"/>
                <a:cs typeface="Trebuchet MS"/>
              </a:rPr>
              <a:t> </a:t>
            </a:r>
            <a:r>
              <a:rPr sz="2652" spc="-5" dirty="0">
                <a:latin typeface="Trebuchet MS"/>
                <a:cs typeface="Trebuchet MS"/>
              </a:rPr>
              <a:t>partes:</a:t>
            </a:r>
            <a:r>
              <a:rPr sz="2652" spc="790" dirty="0">
                <a:latin typeface="Trebuchet MS"/>
                <a:cs typeface="Trebuchet MS"/>
              </a:rPr>
              <a:t> </a:t>
            </a:r>
            <a:r>
              <a:rPr sz="2652" dirty="0">
                <a:latin typeface="Trebuchet MS"/>
                <a:cs typeface="Trebuchet MS"/>
              </a:rPr>
              <a:t>una </a:t>
            </a:r>
            <a:r>
              <a:rPr sz="2652" spc="5" dirty="0">
                <a:latin typeface="Trebuchet MS"/>
                <a:cs typeface="Trebuchet MS"/>
              </a:rPr>
              <a:t> </a:t>
            </a:r>
            <a:r>
              <a:rPr sz="2652" spc="-5" dirty="0">
                <a:latin typeface="Trebuchet MS"/>
                <a:cs typeface="Trebuchet MS"/>
              </a:rPr>
              <a:t>envoltura, un encabezado (opcional) y </a:t>
            </a:r>
            <a:r>
              <a:rPr sz="2652" dirty="0">
                <a:latin typeface="Trebuchet MS"/>
                <a:cs typeface="Trebuchet MS"/>
              </a:rPr>
              <a:t>un cuerpo, </a:t>
            </a:r>
            <a:r>
              <a:rPr sz="2652" spc="5" dirty="0">
                <a:latin typeface="Trebuchet MS"/>
                <a:cs typeface="Trebuchet MS"/>
              </a:rPr>
              <a:t> </a:t>
            </a:r>
            <a:r>
              <a:rPr sz="2652" spc="-5" dirty="0">
                <a:latin typeface="Trebuchet MS"/>
                <a:cs typeface="Trebuchet MS"/>
              </a:rPr>
              <a:t>que puede ser </a:t>
            </a:r>
            <a:r>
              <a:rPr sz="2652" dirty="0">
                <a:latin typeface="Trebuchet MS"/>
                <a:cs typeface="Trebuchet MS"/>
              </a:rPr>
              <a:t>un </a:t>
            </a:r>
            <a:r>
              <a:rPr sz="2652" spc="-5" dirty="0">
                <a:latin typeface="Trebuchet MS"/>
                <a:cs typeface="Trebuchet MS"/>
              </a:rPr>
              <a:t>documento </a:t>
            </a:r>
            <a:r>
              <a:rPr sz="2652" dirty="0">
                <a:latin typeface="Trebuchet MS"/>
                <a:cs typeface="Trebuchet MS"/>
              </a:rPr>
              <a:t>XML </a:t>
            </a:r>
            <a:r>
              <a:rPr sz="2652" spc="-5" dirty="0">
                <a:latin typeface="Trebuchet MS"/>
                <a:cs typeface="Trebuchet MS"/>
              </a:rPr>
              <a:t>u otro tipo de </a:t>
            </a:r>
            <a:r>
              <a:rPr sz="2652" dirty="0">
                <a:latin typeface="Trebuchet MS"/>
                <a:cs typeface="Trebuchet MS"/>
              </a:rPr>
              <a:t> </a:t>
            </a:r>
            <a:r>
              <a:rPr sz="2652" spc="-5" dirty="0">
                <a:latin typeface="Trebuchet MS"/>
                <a:cs typeface="Trebuchet MS"/>
              </a:rPr>
              <a:t>datos.</a:t>
            </a:r>
            <a:endParaRPr sz="2652" dirty="0">
              <a:latin typeface="Trebuchet MS"/>
              <a:cs typeface="Trebuchet MS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877" y="4561887"/>
            <a:ext cx="1839275" cy="1865181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0" tIns="12953" rIns="0" bIns="0" rtlCol="0" anchor="b" anchorCtr="0">
            <a:spAutoFit/>
          </a:bodyPr>
          <a:lstStyle/>
          <a:p>
            <a:pPr marL="12953">
              <a:spcBef>
                <a:spcPts val="102"/>
              </a:spcBef>
            </a:pPr>
            <a:r>
              <a:rPr sz="4080" spc="-5" dirty="0"/>
              <a:t>Servicios</a:t>
            </a:r>
            <a:r>
              <a:rPr sz="4080" spc="-26" dirty="0"/>
              <a:t> </a:t>
            </a:r>
            <a:r>
              <a:rPr sz="4080" spc="-67" dirty="0"/>
              <a:t>Web</a:t>
            </a:r>
            <a:r>
              <a:rPr sz="4080" dirty="0"/>
              <a:t> </a:t>
            </a:r>
            <a:r>
              <a:rPr sz="4080" spc="-5" dirty="0"/>
              <a:t>en </a:t>
            </a:r>
            <a:r>
              <a:rPr sz="4080" dirty="0"/>
              <a:t>la</a:t>
            </a:r>
            <a:r>
              <a:rPr sz="4080" spc="-15" dirty="0"/>
              <a:t> </a:t>
            </a:r>
            <a:r>
              <a:rPr sz="4080" spc="-5" dirty="0"/>
              <a:t>practica</a:t>
            </a:r>
            <a:endParaRPr sz="4080"/>
          </a:p>
        </p:txBody>
      </p:sp>
      <p:grpSp>
        <p:nvGrpSpPr>
          <p:cNvPr id="3" name="object 3"/>
          <p:cNvGrpSpPr/>
          <p:nvPr/>
        </p:nvGrpSpPr>
        <p:grpSpPr>
          <a:xfrm>
            <a:off x="1555221" y="1092895"/>
            <a:ext cx="9326033" cy="5835248"/>
            <a:chOff x="0" y="1020763"/>
            <a:chExt cx="9144000" cy="5721350"/>
          </a:xfrm>
        </p:grpSpPr>
        <p:sp>
          <p:nvSpPr>
            <p:cNvPr id="4" name="object 4"/>
            <p:cNvSpPr/>
            <p:nvPr/>
          </p:nvSpPr>
          <p:spPr>
            <a:xfrm>
              <a:off x="0" y="1060450"/>
              <a:ext cx="9144000" cy="12700"/>
            </a:xfrm>
            <a:custGeom>
              <a:avLst/>
              <a:gdLst/>
              <a:ahLst/>
              <a:cxnLst/>
              <a:rect l="l" t="t" r="r" b="b"/>
              <a:pathLst>
                <a:path w="9144000" h="12700">
                  <a:moveTo>
                    <a:pt x="9144000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9144000" y="12700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428"/>
            </a:p>
          </p:txBody>
        </p:sp>
        <p:sp>
          <p:nvSpPr>
            <p:cNvPr id="5" name="object 5"/>
            <p:cNvSpPr/>
            <p:nvPr/>
          </p:nvSpPr>
          <p:spPr>
            <a:xfrm>
              <a:off x="4640262" y="1070287"/>
              <a:ext cx="3175" cy="5219700"/>
            </a:xfrm>
            <a:custGeom>
              <a:avLst/>
              <a:gdLst/>
              <a:ahLst/>
              <a:cxnLst/>
              <a:rect l="l" t="t" r="r" b="b"/>
              <a:pathLst>
                <a:path w="3175" h="5219700">
                  <a:moveTo>
                    <a:pt x="0" y="0"/>
                  </a:moveTo>
                  <a:lnTo>
                    <a:pt x="3175" y="5219446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428"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6318250"/>
              <a:ext cx="9144000" cy="12700"/>
            </a:xfrm>
            <a:custGeom>
              <a:avLst/>
              <a:gdLst/>
              <a:ahLst/>
              <a:cxnLst/>
              <a:rect l="l" t="t" r="r" b="b"/>
              <a:pathLst>
                <a:path w="9144000" h="12700">
                  <a:moveTo>
                    <a:pt x="9144000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9144000" y="12700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428"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55650" y="1020763"/>
              <a:ext cx="7632700" cy="5721349"/>
            </a:xfrm>
            <a:prstGeom prst="rect">
              <a:avLst/>
            </a:prstGeom>
          </p:spPr>
        </p:pic>
      </p:grpSp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/>
          <p:cNvSpPr/>
          <p:nvPr/>
        </p:nvSpPr>
        <p:spPr>
          <a:xfrm>
            <a:off x="1764" y="1591565"/>
            <a:ext cx="12434711" cy="511028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</a:schemeClr>
              </a:gs>
              <a:gs pos="46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>
              <a:solidFill>
                <a:srgbClr val="1A1A1F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936066" y="2172517"/>
            <a:ext cx="4584115" cy="9586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3672" b="1" noProof="1">
                <a:solidFill>
                  <a:srgbClr val="1A1A1F"/>
                </a:solidFill>
                <a:latin typeface="Arial" charset="0"/>
                <a:ea typeface="Arial" charset="0"/>
                <a:cs typeface="Arial" charset="0"/>
              </a:rPr>
              <a:t>Keneth Murillo</a:t>
            </a:r>
          </a:p>
          <a:p>
            <a:endParaRPr lang="es-ES_tradnl" sz="1836" noProof="1">
              <a:solidFill>
                <a:srgbClr val="1A1A1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936066" y="2797784"/>
            <a:ext cx="5373414" cy="20703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8858" algn="r"/>
            <a:r>
              <a:rPr lang="es-US" sz="1836" dirty="0">
                <a:solidFill>
                  <a:srgbClr val="1A1A1F"/>
                </a:solidFill>
              </a:rPr>
              <a:t>AI &amp; Cloud &amp; DevOps </a:t>
            </a:r>
            <a:r>
              <a:rPr lang="en-US" sz="1836" dirty="0">
                <a:solidFill>
                  <a:srgbClr val="1A1A1F"/>
                </a:solidFill>
              </a:rPr>
              <a:t>Architect</a:t>
            </a:r>
          </a:p>
          <a:p>
            <a:pPr marL="38858" algn="r"/>
            <a:r>
              <a:rPr lang="en-US" sz="1836" dirty="0">
                <a:solidFill>
                  <a:srgbClr val="1A1A1F"/>
                </a:solidFill>
              </a:rPr>
              <a:t>MCT | Scrum Master Certified</a:t>
            </a:r>
          </a:p>
          <a:p>
            <a:pPr marL="38858" algn="r"/>
            <a:endParaRPr lang="en-US" sz="1836" dirty="0">
              <a:solidFill>
                <a:srgbClr val="1A1A1F"/>
              </a:solidFill>
            </a:endParaRPr>
          </a:p>
          <a:p>
            <a:pPr>
              <a:spcBef>
                <a:spcPts val="612"/>
              </a:spcBef>
            </a:pPr>
            <a:r>
              <a:rPr lang="en-US" sz="1836" dirty="0">
                <a:solidFill>
                  <a:srgbClr val="1A1A1F"/>
                </a:solidFill>
              </a:rPr>
              <a:t> @kenethmurillo</a:t>
            </a:r>
          </a:p>
          <a:p>
            <a:pPr>
              <a:spcBef>
                <a:spcPts val="612"/>
              </a:spcBef>
            </a:pPr>
            <a:r>
              <a:rPr lang="en-US" sz="1836" dirty="0">
                <a:solidFill>
                  <a:srgbClr val="1A1A1F"/>
                </a:solidFill>
              </a:rPr>
              <a:t> ../in/</a:t>
            </a:r>
            <a:r>
              <a:rPr lang="en-US" sz="1836" dirty="0" err="1">
                <a:solidFill>
                  <a:srgbClr val="1A1A1F"/>
                </a:solidFill>
              </a:rPr>
              <a:t>kenethmurillo</a:t>
            </a:r>
            <a:r>
              <a:rPr lang="en-US" sz="1836" dirty="0">
                <a:solidFill>
                  <a:srgbClr val="1A1A1F"/>
                </a:solidFill>
              </a:rPr>
              <a:t>/</a:t>
            </a:r>
          </a:p>
          <a:p>
            <a:pPr>
              <a:lnSpc>
                <a:spcPct val="150000"/>
              </a:lnSpc>
            </a:pPr>
            <a:r>
              <a:rPr lang="es-ES_tradnl" sz="1836" noProof="1">
                <a:solidFill>
                  <a:srgbClr val="1A1A1F"/>
                </a:solidFill>
              </a:rPr>
              <a:t> keneth.murillo</a:t>
            </a:r>
            <a:r>
              <a:rPr lang="es-CR" sz="1836" noProof="1">
                <a:solidFill>
                  <a:srgbClr val="1A1A1F"/>
                </a:solidFill>
              </a:rPr>
              <a:t>@outlook.com</a:t>
            </a:r>
            <a:endParaRPr lang="es-ES_tradnl" sz="1836" noProof="1">
              <a:solidFill>
                <a:srgbClr val="1A1A1F"/>
              </a:solidFill>
            </a:endParaRPr>
          </a:p>
        </p:txBody>
      </p:sp>
      <p:pic>
        <p:nvPicPr>
          <p:cNvPr id="3" name="Picture 2" descr="Icono Linkedin, negro, logotipo Gratis - Icon-Icons.com">
            <a:extLst>
              <a:ext uri="{FF2B5EF4-FFF2-40B4-BE49-F238E27FC236}">
                <a16:creationId xmlns:a16="http://schemas.microsoft.com/office/drawing/2014/main" id="{751CFC7D-5419-04FC-D002-8633F7B67A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6507" y="4091877"/>
            <a:ext cx="382027" cy="382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 descr="Logo Twitter Png Noir - Twitter Icon Vector Circle PNG Image | Transparent  PNG Free Download on SeekPNG">
            <a:extLst>
              <a:ext uri="{FF2B5EF4-FFF2-40B4-BE49-F238E27FC236}">
                <a16:creationId xmlns:a16="http://schemas.microsoft.com/office/drawing/2014/main" id="{E9E017A7-9826-4590-44FA-A85443CF9E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6507" y="3693901"/>
            <a:ext cx="382027" cy="40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n 31">
            <a:extLst>
              <a:ext uri="{FF2B5EF4-FFF2-40B4-BE49-F238E27FC236}">
                <a16:creationId xmlns:a16="http://schemas.microsoft.com/office/drawing/2014/main" id="{01430B97-3933-1DD1-E799-463517100989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008" y="1627199"/>
            <a:ext cx="2974292" cy="297429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32218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65138" y="621122"/>
            <a:ext cx="11533187" cy="435619"/>
          </a:xfrm>
          <a:prstGeom prst="rect">
            <a:avLst/>
          </a:prstGeom>
        </p:spPr>
        <p:txBody>
          <a:bodyPr spcFirstLastPara="1" vert="horz" wrap="square" lIns="0" tIns="12306" rIns="0" bIns="0" rtlCol="0" anchor="b" anchorCtr="0">
            <a:spAutoFit/>
          </a:bodyPr>
          <a:lstStyle/>
          <a:p>
            <a:pPr marL="12953">
              <a:spcBef>
                <a:spcPts val="97"/>
              </a:spcBef>
            </a:pPr>
            <a:r>
              <a:rPr spc="-5" dirty="0">
                <a:solidFill>
                  <a:srgbClr val="1A1A1F"/>
                </a:solidFill>
                <a:latin typeface="Arial"/>
                <a:cs typeface="Arial"/>
              </a:rPr>
              <a:t>Servicios</a:t>
            </a:r>
            <a:r>
              <a:rPr spc="-72" dirty="0">
                <a:solidFill>
                  <a:srgbClr val="1A1A1F"/>
                </a:solidFill>
                <a:latin typeface="Arial"/>
                <a:cs typeface="Arial"/>
              </a:rPr>
              <a:t> </a:t>
            </a:r>
            <a:r>
              <a:rPr spc="-31" dirty="0">
                <a:solidFill>
                  <a:srgbClr val="1A1A1F"/>
                </a:solidFill>
                <a:latin typeface="Arial"/>
                <a:cs typeface="Arial"/>
              </a:rPr>
              <a:t>Web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225857" y="773568"/>
            <a:ext cx="2374253" cy="514743"/>
          </a:xfrm>
          <a:prstGeom prst="rect">
            <a:avLst/>
          </a:prstGeom>
        </p:spPr>
        <p:txBody>
          <a:bodyPr vert="horz" wrap="square" lIns="0" tIns="12306" rIns="0" bIns="0" rtlCol="0">
            <a:spAutoFit/>
          </a:bodyPr>
          <a:lstStyle/>
          <a:p>
            <a:pPr marL="12953">
              <a:spcBef>
                <a:spcPts val="97"/>
              </a:spcBef>
            </a:pPr>
            <a:r>
              <a:rPr sz="3264" spc="-5" dirty="0">
                <a:solidFill>
                  <a:srgbClr val="BBE0E3"/>
                </a:solidFill>
                <a:latin typeface="Trebuchet MS"/>
                <a:cs typeface="Trebuchet MS"/>
              </a:rPr>
              <a:t>Arquitectura</a:t>
            </a:r>
            <a:endParaRPr sz="3264" dirty="0">
              <a:latin typeface="Trebuchet MS"/>
              <a:cs typeface="Trebuchet MS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4576855" y="1339839"/>
            <a:ext cx="3444804" cy="2512201"/>
            <a:chOff x="2962655" y="1313688"/>
            <a:chExt cx="3377565" cy="246316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62655" y="1313688"/>
              <a:ext cx="3377184" cy="246278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32047" y="1706879"/>
              <a:ext cx="1883664" cy="1350263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5296320" y="3255758"/>
            <a:ext cx="1977248" cy="389786"/>
          </a:xfrm>
          <a:prstGeom prst="rect">
            <a:avLst/>
          </a:prstGeom>
        </p:spPr>
        <p:txBody>
          <a:bodyPr vert="horz" wrap="square" lIns="0" tIns="12953" rIns="0" bIns="0" rtlCol="0">
            <a:spAutoFit/>
          </a:bodyPr>
          <a:lstStyle/>
          <a:p>
            <a:pPr marL="12953">
              <a:spcBef>
                <a:spcPts val="102"/>
              </a:spcBef>
            </a:pPr>
            <a:r>
              <a:rPr sz="2448" spc="-11" dirty="0">
                <a:solidFill>
                  <a:srgbClr val="FFFFFF"/>
                </a:solidFill>
                <a:latin typeface="Tahoma"/>
                <a:cs typeface="Tahoma"/>
              </a:rPr>
              <a:t>Registro</a:t>
            </a:r>
            <a:r>
              <a:rPr sz="2448" spc="-87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48" spc="-11" dirty="0">
                <a:solidFill>
                  <a:srgbClr val="FFFFFF"/>
                </a:solidFill>
                <a:latin typeface="Tahoma"/>
                <a:cs typeface="Tahoma"/>
              </a:rPr>
              <a:t>UDDI</a:t>
            </a:r>
            <a:endParaRPr sz="2448">
              <a:latin typeface="Tahoma"/>
              <a:cs typeface="Tahoma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2102348" y="2469126"/>
            <a:ext cx="3036142" cy="3636506"/>
            <a:chOff x="536448" y="2420932"/>
            <a:chExt cx="2976880" cy="3565525"/>
          </a:xfrm>
        </p:grpSpPr>
        <p:sp>
          <p:nvSpPr>
            <p:cNvPr id="10" name="object 10"/>
            <p:cNvSpPr/>
            <p:nvPr/>
          </p:nvSpPr>
          <p:spPr>
            <a:xfrm>
              <a:off x="1809852" y="2456676"/>
              <a:ext cx="1651000" cy="1123950"/>
            </a:xfrm>
            <a:custGeom>
              <a:avLst/>
              <a:gdLst/>
              <a:ahLst/>
              <a:cxnLst/>
              <a:rect l="l" t="t" r="r" b="b"/>
              <a:pathLst>
                <a:path w="1651000" h="1123950">
                  <a:moveTo>
                    <a:pt x="0" y="1123911"/>
                  </a:moveTo>
                  <a:lnTo>
                    <a:pt x="1650796" y="0"/>
                  </a:lnTo>
                </a:path>
              </a:pathLst>
            </a:custGeom>
            <a:ln w="15875">
              <a:solidFill>
                <a:srgbClr val="00FFFF"/>
              </a:solidFill>
            </a:ln>
          </p:spPr>
          <p:txBody>
            <a:bodyPr wrap="square" lIns="0" tIns="0" rIns="0" bIns="0" rtlCol="0"/>
            <a:lstStyle/>
            <a:p>
              <a:endParaRPr sz="1428"/>
            </a:p>
          </p:txBody>
        </p:sp>
        <p:sp>
          <p:nvSpPr>
            <p:cNvPr id="11" name="object 11"/>
            <p:cNvSpPr/>
            <p:nvPr/>
          </p:nvSpPr>
          <p:spPr>
            <a:xfrm>
              <a:off x="1757362" y="2420937"/>
              <a:ext cx="1755775" cy="1195705"/>
            </a:xfrm>
            <a:custGeom>
              <a:avLst/>
              <a:gdLst/>
              <a:ahLst/>
              <a:cxnLst/>
              <a:rect l="l" t="t" r="r" b="b"/>
              <a:pathLst>
                <a:path w="1755775" h="1195704">
                  <a:moveTo>
                    <a:pt x="84429" y="1183995"/>
                  </a:moveTo>
                  <a:lnTo>
                    <a:pt x="41541" y="1121003"/>
                  </a:lnTo>
                  <a:lnTo>
                    <a:pt x="0" y="1195387"/>
                  </a:lnTo>
                  <a:lnTo>
                    <a:pt x="84429" y="1183995"/>
                  </a:lnTo>
                  <a:close/>
                </a:path>
                <a:path w="1755775" h="1195704">
                  <a:moveTo>
                    <a:pt x="1755775" y="0"/>
                  </a:moveTo>
                  <a:lnTo>
                    <a:pt x="1671345" y="11391"/>
                  </a:lnTo>
                  <a:lnTo>
                    <a:pt x="1714220" y="74383"/>
                  </a:lnTo>
                  <a:lnTo>
                    <a:pt x="1755775" y="0"/>
                  </a:lnTo>
                  <a:close/>
                </a:path>
              </a:pathLst>
            </a:custGeom>
            <a:solidFill>
              <a:srgbClr val="00FFFF"/>
            </a:solidFill>
          </p:spPr>
          <p:txBody>
            <a:bodyPr wrap="square" lIns="0" tIns="0" rIns="0" bIns="0" rtlCol="0"/>
            <a:lstStyle/>
            <a:p>
              <a:endParaRPr sz="1428"/>
            </a:p>
          </p:txBody>
        </p:sp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6448" y="3002279"/>
              <a:ext cx="1231392" cy="2983992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2413636" y="4422288"/>
            <a:ext cx="709167" cy="389849"/>
          </a:xfrm>
          <a:prstGeom prst="rect">
            <a:avLst/>
          </a:prstGeom>
        </p:spPr>
        <p:txBody>
          <a:bodyPr vert="horz" wrap="square" lIns="0" tIns="12953" rIns="0" bIns="0" rtlCol="0">
            <a:spAutoFit/>
          </a:bodyPr>
          <a:lstStyle/>
          <a:p>
            <a:pPr marL="120464" marR="5181" indent="-108158">
              <a:spcBef>
                <a:spcPts val="102"/>
              </a:spcBef>
            </a:pPr>
            <a:r>
              <a:rPr sz="1224" dirty="0">
                <a:solidFill>
                  <a:srgbClr val="FFFFFF"/>
                </a:solidFill>
                <a:latin typeface="Tahoma"/>
                <a:cs typeface="Tahoma"/>
              </a:rPr>
              <a:t>Apli</a:t>
            </a:r>
            <a:r>
              <a:rPr sz="1224" spc="-11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1224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224" spc="-11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1224" dirty="0">
                <a:solidFill>
                  <a:srgbClr val="FFFFFF"/>
                </a:solidFill>
                <a:latin typeface="Tahoma"/>
                <a:cs typeface="Tahoma"/>
              </a:rPr>
              <a:t>ión  </a:t>
            </a:r>
            <a:r>
              <a:rPr sz="1224" spc="-5" dirty="0">
                <a:solidFill>
                  <a:srgbClr val="FFFFFF"/>
                </a:solidFill>
                <a:latin typeface="Tahoma"/>
                <a:cs typeface="Tahoma"/>
              </a:rPr>
              <a:t>Cliente</a:t>
            </a:r>
            <a:endParaRPr sz="1224">
              <a:latin typeface="Tahoma"/>
              <a:cs typeface="Tahoma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5335372" y="2172966"/>
            <a:ext cx="1486337" cy="867839"/>
            <a:chOff x="3706367" y="2130552"/>
            <a:chExt cx="1457325" cy="850900"/>
          </a:xfrm>
        </p:grpSpPr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706367" y="2130552"/>
              <a:ext cx="1152144" cy="545592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858767" y="2282952"/>
              <a:ext cx="1152144" cy="545592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011167" y="2435352"/>
              <a:ext cx="1152144" cy="545592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5356064" y="1895030"/>
            <a:ext cx="1398258" cy="987000"/>
          </a:xfrm>
          <a:prstGeom prst="rect">
            <a:avLst/>
          </a:prstGeom>
        </p:spPr>
        <p:txBody>
          <a:bodyPr vert="horz" wrap="square" lIns="0" tIns="12953" rIns="0" bIns="0" rtlCol="0">
            <a:spAutoFit/>
          </a:bodyPr>
          <a:lstStyle/>
          <a:p>
            <a:pPr marL="12953">
              <a:spcBef>
                <a:spcPts val="102"/>
              </a:spcBef>
            </a:pPr>
            <a:r>
              <a:rPr sz="1224" spc="-5" dirty="0">
                <a:solidFill>
                  <a:srgbClr val="FFFFFF"/>
                </a:solidFill>
                <a:latin typeface="Tahoma"/>
                <a:cs typeface="Tahoma"/>
              </a:rPr>
              <a:t>Servicios</a:t>
            </a:r>
            <a:r>
              <a:rPr sz="1224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24" spc="-5" dirty="0">
                <a:solidFill>
                  <a:srgbClr val="FFFFFF"/>
                </a:solidFill>
                <a:latin typeface="Tahoma"/>
                <a:cs typeface="Tahoma"/>
              </a:rPr>
              <a:t>publicados</a:t>
            </a:r>
            <a:endParaRPr sz="1224">
              <a:latin typeface="Tahoma"/>
              <a:cs typeface="Tahoma"/>
            </a:endParaRPr>
          </a:p>
          <a:p>
            <a:pPr>
              <a:spcBef>
                <a:spcPts val="35"/>
              </a:spcBef>
            </a:pPr>
            <a:endParaRPr sz="1938">
              <a:latin typeface="Tahoma"/>
              <a:cs typeface="Tahoma"/>
            </a:endParaRPr>
          </a:p>
          <a:p>
            <a:pPr marL="273310">
              <a:lnSpc>
                <a:spcPts val="1346"/>
              </a:lnSpc>
            </a:pPr>
            <a:r>
              <a:rPr sz="1224" spc="-5" dirty="0">
                <a:solidFill>
                  <a:srgbClr val="FFFFFF"/>
                </a:solidFill>
                <a:latin typeface="Tahoma"/>
                <a:cs typeface="Tahoma"/>
              </a:rPr>
              <a:t>Servicio</a:t>
            </a:r>
            <a:r>
              <a:rPr sz="1224" spc="-46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24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endParaRPr sz="1224">
              <a:latin typeface="Tahoma"/>
              <a:cs typeface="Tahoma"/>
            </a:endParaRPr>
          </a:p>
          <a:p>
            <a:pPr marR="298567" algn="r">
              <a:lnSpc>
                <a:spcPts val="1224"/>
              </a:lnSpc>
            </a:pPr>
            <a:r>
              <a:rPr sz="1224" spc="-5" dirty="0">
                <a:solidFill>
                  <a:srgbClr val="FFFFFF"/>
                </a:solidFill>
                <a:latin typeface="Tahoma"/>
                <a:cs typeface="Tahoma"/>
              </a:rPr>
              <a:t>Servicio</a:t>
            </a:r>
            <a:r>
              <a:rPr sz="1224" spc="-46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24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endParaRPr sz="1224">
              <a:latin typeface="Tahoma"/>
              <a:cs typeface="Tahoma"/>
            </a:endParaRPr>
          </a:p>
          <a:p>
            <a:pPr marR="244165" algn="r">
              <a:lnSpc>
                <a:spcPts val="1346"/>
              </a:lnSpc>
            </a:pPr>
            <a:r>
              <a:rPr sz="1224" spc="-5" dirty="0">
                <a:solidFill>
                  <a:srgbClr val="FFFFFF"/>
                </a:solidFill>
                <a:latin typeface="Tahoma"/>
                <a:cs typeface="Tahoma"/>
              </a:rPr>
              <a:t>tModel</a:t>
            </a:r>
            <a:endParaRPr sz="1224">
              <a:latin typeface="Tahoma"/>
              <a:cs typeface="Tahoma"/>
            </a:endParaRPr>
          </a:p>
        </p:txBody>
      </p:sp>
      <p:pic>
        <p:nvPicPr>
          <p:cNvPr id="19" name="object 1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863720" y="2984329"/>
            <a:ext cx="1255906" cy="3043396"/>
          </a:xfrm>
          <a:prstGeom prst="rect">
            <a:avLst/>
          </a:prstGeom>
        </p:spPr>
      </p:pic>
      <p:sp>
        <p:nvSpPr>
          <p:cNvPr id="20" name="object 20"/>
          <p:cNvSpPr txBox="1"/>
          <p:nvPr/>
        </p:nvSpPr>
        <p:spPr>
          <a:xfrm>
            <a:off x="9077055" y="4437831"/>
            <a:ext cx="905403" cy="201464"/>
          </a:xfrm>
          <a:prstGeom prst="rect">
            <a:avLst/>
          </a:prstGeom>
        </p:spPr>
        <p:txBody>
          <a:bodyPr vert="horz" wrap="square" lIns="0" tIns="12953" rIns="0" bIns="0" rtlCol="0">
            <a:spAutoFit/>
          </a:bodyPr>
          <a:lstStyle/>
          <a:p>
            <a:pPr marL="12953">
              <a:spcBef>
                <a:spcPts val="102"/>
              </a:spcBef>
            </a:pPr>
            <a:r>
              <a:rPr sz="1224" spc="-5" dirty="0">
                <a:solidFill>
                  <a:srgbClr val="FFFFFF"/>
                </a:solidFill>
                <a:latin typeface="Tahoma"/>
                <a:cs typeface="Tahoma"/>
              </a:rPr>
              <a:t>Servicio</a:t>
            </a:r>
            <a:r>
              <a:rPr sz="1224" spc="-56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24" spc="-20" dirty="0">
                <a:solidFill>
                  <a:srgbClr val="FFFFFF"/>
                </a:solidFill>
                <a:latin typeface="Tahoma"/>
                <a:cs typeface="Tahoma"/>
              </a:rPr>
              <a:t>Web</a:t>
            </a:r>
            <a:endParaRPr sz="1224">
              <a:latin typeface="Tahoma"/>
              <a:cs typeface="Tahoma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3344330" y="5394870"/>
            <a:ext cx="5530856" cy="856830"/>
            <a:chOff x="1754188" y="5289568"/>
            <a:chExt cx="5422900" cy="840105"/>
          </a:xfrm>
        </p:grpSpPr>
        <p:sp>
          <p:nvSpPr>
            <p:cNvPr id="22" name="object 22"/>
            <p:cNvSpPr/>
            <p:nvPr/>
          </p:nvSpPr>
          <p:spPr>
            <a:xfrm>
              <a:off x="1817687" y="5327670"/>
              <a:ext cx="5295900" cy="1905"/>
            </a:xfrm>
            <a:custGeom>
              <a:avLst/>
              <a:gdLst/>
              <a:ahLst/>
              <a:cxnLst/>
              <a:rect l="l" t="t" r="r" b="b"/>
              <a:pathLst>
                <a:path w="5295900" h="1904">
                  <a:moveTo>
                    <a:pt x="0" y="1549"/>
                  </a:moveTo>
                  <a:lnTo>
                    <a:pt x="5295900" y="0"/>
                  </a:lnTo>
                </a:path>
              </a:pathLst>
            </a:custGeom>
            <a:ln w="15874">
              <a:solidFill>
                <a:srgbClr val="00FFFF"/>
              </a:solidFill>
            </a:ln>
          </p:spPr>
          <p:txBody>
            <a:bodyPr wrap="square" lIns="0" tIns="0" rIns="0" bIns="0" rtlCol="0"/>
            <a:lstStyle/>
            <a:p>
              <a:endParaRPr sz="1428"/>
            </a:p>
          </p:txBody>
        </p:sp>
        <p:sp>
          <p:nvSpPr>
            <p:cNvPr id="23" name="object 23"/>
            <p:cNvSpPr/>
            <p:nvPr/>
          </p:nvSpPr>
          <p:spPr>
            <a:xfrm>
              <a:off x="1754187" y="5289575"/>
              <a:ext cx="5422900" cy="78105"/>
            </a:xfrm>
            <a:custGeom>
              <a:avLst/>
              <a:gdLst/>
              <a:ahLst/>
              <a:cxnLst/>
              <a:rect l="l" t="t" r="r" b="b"/>
              <a:pathLst>
                <a:path w="5422900" h="78104">
                  <a:moveTo>
                    <a:pt x="76212" y="77736"/>
                  </a:moveTo>
                  <a:lnTo>
                    <a:pt x="76187" y="1536"/>
                  </a:lnTo>
                  <a:lnTo>
                    <a:pt x="0" y="39662"/>
                  </a:lnTo>
                  <a:lnTo>
                    <a:pt x="76212" y="77736"/>
                  </a:lnTo>
                  <a:close/>
                </a:path>
                <a:path w="5422900" h="78104">
                  <a:moveTo>
                    <a:pt x="5422900" y="38087"/>
                  </a:moveTo>
                  <a:lnTo>
                    <a:pt x="5346687" y="0"/>
                  </a:lnTo>
                  <a:lnTo>
                    <a:pt x="5346700" y="76200"/>
                  </a:lnTo>
                  <a:lnTo>
                    <a:pt x="5422900" y="38087"/>
                  </a:lnTo>
                  <a:close/>
                </a:path>
              </a:pathLst>
            </a:custGeom>
            <a:solidFill>
              <a:srgbClr val="00FFFF"/>
            </a:solidFill>
          </p:spPr>
          <p:txBody>
            <a:bodyPr wrap="square" lIns="0" tIns="0" rIns="0" bIns="0" rtlCol="0"/>
            <a:lstStyle/>
            <a:p>
              <a:endParaRPr sz="1428"/>
            </a:p>
          </p:txBody>
        </p:sp>
        <p:sp>
          <p:nvSpPr>
            <p:cNvPr id="24" name="object 24"/>
            <p:cNvSpPr/>
            <p:nvPr/>
          </p:nvSpPr>
          <p:spPr>
            <a:xfrm>
              <a:off x="6300788" y="5360987"/>
              <a:ext cx="457200" cy="609600"/>
            </a:xfrm>
            <a:custGeom>
              <a:avLst/>
              <a:gdLst/>
              <a:ahLst/>
              <a:cxnLst/>
              <a:rect l="l" t="t" r="r" b="b"/>
              <a:pathLst>
                <a:path w="457200" h="609600">
                  <a:moveTo>
                    <a:pt x="457200" y="0"/>
                  </a:moveTo>
                  <a:lnTo>
                    <a:pt x="0" y="0"/>
                  </a:lnTo>
                  <a:lnTo>
                    <a:pt x="0" y="609600"/>
                  </a:lnTo>
                  <a:lnTo>
                    <a:pt x="400050" y="609600"/>
                  </a:lnTo>
                  <a:lnTo>
                    <a:pt x="457200" y="552450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9DB9C9"/>
            </a:solidFill>
          </p:spPr>
          <p:txBody>
            <a:bodyPr wrap="square" lIns="0" tIns="0" rIns="0" bIns="0" rtlCol="0"/>
            <a:lstStyle/>
            <a:p>
              <a:endParaRPr sz="1428"/>
            </a:p>
          </p:txBody>
        </p:sp>
        <p:sp>
          <p:nvSpPr>
            <p:cNvPr id="25" name="object 25"/>
            <p:cNvSpPr/>
            <p:nvPr/>
          </p:nvSpPr>
          <p:spPr>
            <a:xfrm>
              <a:off x="6700838" y="5913438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>
                  <a:moveTo>
                    <a:pt x="57150" y="0"/>
                  </a:moveTo>
                  <a:lnTo>
                    <a:pt x="11430" y="11430"/>
                  </a:lnTo>
                  <a:lnTo>
                    <a:pt x="0" y="57150"/>
                  </a:lnTo>
                  <a:lnTo>
                    <a:pt x="57150" y="0"/>
                  </a:lnTo>
                  <a:close/>
                </a:path>
              </a:pathLst>
            </a:custGeom>
            <a:solidFill>
              <a:srgbClr val="7E95A2"/>
            </a:solidFill>
          </p:spPr>
          <p:txBody>
            <a:bodyPr wrap="square" lIns="0" tIns="0" rIns="0" bIns="0" rtlCol="0"/>
            <a:lstStyle/>
            <a:p>
              <a:endParaRPr sz="1428"/>
            </a:p>
          </p:txBody>
        </p:sp>
        <p:sp>
          <p:nvSpPr>
            <p:cNvPr id="26" name="object 26"/>
            <p:cNvSpPr/>
            <p:nvPr/>
          </p:nvSpPr>
          <p:spPr>
            <a:xfrm>
              <a:off x="6300788" y="5360988"/>
              <a:ext cx="457200" cy="609600"/>
            </a:xfrm>
            <a:custGeom>
              <a:avLst/>
              <a:gdLst/>
              <a:ahLst/>
              <a:cxnLst/>
              <a:rect l="l" t="t" r="r" b="b"/>
              <a:pathLst>
                <a:path w="457200" h="609600">
                  <a:moveTo>
                    <a:pt x="400050" y="609600"/>
                  </a:moveTo>
                  <a:lnTo>
                    <a:pt x="411480" y="563880"/>
                  </a:lnTo>
                  <a:lnTo>
                    <a:pt x="457200" y="552450"/>
                  </a:lnTo>
                  <a:lnTo>
                    <a:pt x="400050" y="609600"/>
                  </a:lnTo>
                  <a:lnTo>
                    <a:pt x="0" y="609600"/>
                  </a:lnTo>
                  <a:lnTo>
                    <a:pt x="0" y="0"/>
                  </a:lnTo>
                  <a:lnTo>
                    <a:pt x="457200" y="0"/>
                  </a:lnTo>
                  <a:lnTo>
                    <a:pt x="457200" y="55245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428"/>
            </a:p>
          </p:txBody>
        </p:sp>
        <p:sp>
          <p:nvSpPr>
            <p:cNvPr id="27" name="object 27"/>
            <p:cNvSpPr/>
            <p:nvPr/>
          </p:nvSpPr>
          <p:spPr>
            <a:xfrm>
              <a:off x="6453188" y="5513387"/>
              <a:ext cx="457200" cy="609600"/>
            </a:xfrm>
            <a:custGeom>
              <a:avLst/>
              <a:gdLst/>
              <a:ahLst/>
              <a:cxnLst/>
              <a:rect l="l" t="t" r="r" b="b"/>
              <a:pathLst>
                <a:path w="457200" h="609600">
                  <a:moveTo>
                    <a:pt x="457200" y="0"/>
                  </a:moveTo>
                  <a:lnTo>
                    <a:pt x="0" y="0"/>
                  </a:lnTo>
                  <a:lnTo>
                    <a:pt x="0" y="609600"/>
                  </a:lnTo>
                  <a:lnTo>
                    <a:pt x="400050" y="609600"/>
                  </a:lnTo>
                  <a:lnTo>
                    <a:pt x="457200" y="552450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9DB9C9"/>
            </a:solidFill>
          </p:spPr>
          <p:txBody>
            <a:bodyPr wrap="square" lIns="0" tIns="0" rIns="0" bIns="0" rtlCol="0"/>
            <a:lstStyle/>
            <a:p>
              <a:endParaRPr sz="1428"/>
            </a:p>
          </p:txBody>
        </p:sp>
        <p:sp>
          <p:nvSpPr>
            <p:cNvPr id="28" name="object 28"/>
            <p:cNvSpPr/>
            <p:nvPr/>
          </p:nvSpPr>
          <p:spPr>
            <a:xfrm>
              <a:off x="6853238" y="6065838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>
                  <a:moveTo>
                    <a:pt x="57150" y="0"/>
                  </a:moveTo>
                  <a:lnTo>
                    <a:pt x="11430" y="11430"/>
                  </a:lnTo>
                  <a:lnTo>
                    <a:pt x="0" y="57150"/>
                  </a:lnTo>
                  <a:lnTo>
                    <a:pt x="57150" y="0"/>
                  </a:lnTo>
                  <a:close/>
                </a:path>
              </a:pathLst>
            </a:custGeom>
            <a:solidFill>
              <a:srgbClr val="7E95A2"/>
            </a:solidFill>
          </p:spPr>
          <p:txBody>
            <a:bodyPr wrap="square" lIns="0" tIns="0" rIns="0" bIns="0" rtlCol="0"/>
            <a:lstStyle/>
            <a:p>
              <a:endParaRPr sz="1428"/>
            </a:p>
          </p:txBody>
        </p:sp>
        <p:sp>
          <p:nvSpPr>
            <p:cNvPr id="29" name="object 29"/>
            <p:cNvSpPr/>
            <p:nvPr/>
          </p:nvSpPr>
          <p:spPr>
            <a:xfrm>
              <a:off x="6453188" y="5513388"/>
              <a:ext cx="457200" cy="609600"/>
            </a:xfrm>
            <a:custGeom>
              <a:avLst/>
              <a:gdLst/>
              <a:ahLst/>
              <a:cxnLst/>
              <a:rect l="l" t="t" r="r" b="b"/>
              <a:pathLst>
                <a:path w="457200" h="609600">
                  <a:moveTo>
                    <a:pt x="400050" y="609600"/>
                  </a:moveTo>
                  <a:lnTo>
                    <a:pt x="411480" y="563880"/>
                  </a:lnTo>
                  <a:lnTo>
                    <a:pt x="457200" y="552450"/>
                  </a:lnTo>
                  <a:lnTo>
                    <a:pt x="400050" y="609600"/>
                  </a:lnTo>
                  <a:lnTo>
                    <a:pt x="0" y="609600"/>
                  </a:lnTo>
                  <a:lnTo>
                    <a:pt x="0" y="0"/>
                  </a:lnTo>
                  <a:lnTo>
                    <a:pt x="457200" y="0"/>
                  </a:lnTo>
                  <a:lnTo>
                    <a:pt x="457200" y="55245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428"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8137391" y="5731818"/>
            <a:ext cx="466302" cy="327012"/>
          </a:xfrm>
          <a:prstGeom prst="rect">
            <a:avLst/>
          </a:prstGeom>
        </p:spPr>
        <p:txBody>
          <a:bodyPr vert="horz" wrap="square" lIns="0" tIns="12953" rIns="0" bIns="0" rtlCol="0">
            <a:spAutoFit/>
          </a:bodyPr>
          <a:lstStyle/>
          <a:p>
            <a:pPr marL="66060" marR="5181" indent="-53755">
              <a:spcBef>
                <a:spcPts val="102"/>
              </a:spcBef>
            </a:pPr>
            <a:r>
              <a:rPr sz="1020" spc="-5" dirty="0">
                <a:solidFill>
                  <a:srgbClr val="FFFFFF"/>
                </a:solidFill>
                <a:latin typeface="Times New Roman"/>
                <a:cs typeface="Times New Roman"/>
              </a:rPr>
              <a:t>Me</a:t>
            </a:r>
            <a:r>
              <a:rPr sz="1020" dirty="0">
                <a:solidFill>
                  <a:srgbClr val="FFFFFF"/>
                </a:solidFill>
                <a:latin typeface="Times New Roman"/>
                <a:cs typeface="Times New Roman"/>
              </a:rPr>
              <a:t>ns</a:t>
            </a:r>
            <a:r>
              <a:rPr sz="1020" spc="-5" dirty="0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sz="1020" dirty="0">
                <a:solidFill>
                  <a:srgbClr val="FFFFFF"/>
                </a:solidFill>
                <a:latin typeface="Times New Roman"/>
                <a:cs typeface="Times New Roman"/>
              </a:rPr>
              <a:t>je  SOAP</a:t>
            </a:r>
            <a:endParaRPr sz="1020">
              <a:latin typeface="Times New Roman"/>
              <a:cs typeface="Times New Roman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3355663" y="2457794"/>
            <a:ext cx="5530856" cy="2777085"/>
            <a:chOff x="1765300" y="2409821"/>
            <a:chExt cx="5422900" cy="2722880"/>
          </a:xfrm>
        </p:grpSpPr>
        <p:sp>
          <p:nvSpPr>
            <p:cNvPr id="32" name="object 32"/>
            <p:cNvSpPr/>
            <p:nvPr/>
          </p:nvSpPr>
          <p:spPr>
            <a:xfrm>
              <a:off x="5383775" y="2442350"/>
              <a:ext cx="1743710" cy="1040130"/>
            </a:xfrm>
            <a:custGeom>
              <a:avLst/>
              <a:gdLst/>
              <a:ahLst/>
              <a:cxnLst/>
              <a:rect l="l" t="t" r="r" b="b"/>
              <a:pathLst>
                <a:path w="1743709" h="1040129">
                  <a:moveTo>
                    <a:pt x="0" y="0"/>
                  </a:moveTo>
                  <a:lnTo>
                    <a:pt x="1743532" y="1039850"/>
                  </a:lnTo>
                </a:path>
              </a:pathLst>
            </a:custGeom>
            <a:ln w="15874">
              <a:solidFill>
                <a:srgbClr val="00FFFF"/>
              </a:solidFill>
            </a:ln>
          </p:spPr>
          <p:txBody>
            <a:bodyPr wrap="square" lIns="0" tIns="0" rIns="0" bIns="0" rtlCol="0"/>
            <a:lstStyle/>
            <a:p>
              <a:endParaRPr sz="1428"/>
            </a:p>
          </p:txBody>
        </p:sp>
        <p:sp>
          <p:nvSpPr>
            <p:cNvPr id="33" name="object 33"/>
            <p:cNvSpPr/>
            <p:nvPr/>
          </p:nvSpPr>
          <p:spPr>
            <a:xfrm>
              <a:off x="5329225" y="2409824"/>
              <a:ext cx="1852930" cy="1104900"/>
            </a:xfrm>
            <a:custGeom>
              <a:avLst/>
              <a:gdLst/>
              <a:ahLst/>
              <a:cxnLst/>
              <a:rect l="l" t="t" r="r" b="b"/>
              <a:pathLst>
                <a:path w="1852929" h="1104900">
                  <a:moveTo>
                    <a:pt x="84963" y="6311"/>
                  </a:moveTo>
                  <a:lnTo>
                    <a:pt x="0" y="0"/>
                  </a:lnTo>
                  <a:lnTo>
                    <a:pt x="45935" y="71755"/>
                  </a:lnTo>
                  <a:lnTo>
                    <a:pt x="84963" y="6311"/>
                  </a:lnTo>
                  <a:close/>
                </a:path>
                <a:path w="1852929" h="1104900">
                  <a:moveTo>
                    <a:pt x="1852612" y="1104900"/>
                  </a:moveTo>
                  <a:lnTo>
                    <a:pt x="1806689" y="1033145"/>
                  </a:lnTo>
                  <a:lnTo>
                    <a:pt x="1767649" y="1098588"/>
                  </a:lnTo>
                  <a:lnTo>
                    <a:pt x="1852612" y="1104900"/>
                  </a:lnTo>
                  <a:close/>
                </a:path>
              </a:pathLst>
            </a:custGeom>
            <a:solidFill>
              <a:srgbClr val="00FFFF"/>
            </a:solidFill>
          </p:spPr>
          <p:txBody>
            <a:bodyPr wrap="square" lIns="0" tIns="0" rIns="0" bIns="0" rtlCol="0"/>
            <a:lstStyle/>
            <a:p>
              <a:endParaRPr sz="1428"/>
            </a:p>
          </p:txBody>
        </p:sp>
        <p:sp>
          <p:nvSpPr>
            <p:cNvPr id="34" name="object 34"/>
            <p:cNvSpPr/>
            <p:nvPr/>
          </p:nvSpPr>
          <p:spPr>
            <a:xfrm>
              <a:off x="1828800" y="4330720"/>
              <a:ext cx="5295900" cy="1905"/>
            </a:xfrm>
            <a:custGeom>
              <a:avLst/>
              <a:gdLst/>
              <a:ahLst/>
              <a:cxnLst/>
              <a:rect l="l" t="t" r="r" b="b"/>
              <a:pathLst>
                <a:path w="5295900" h="1904">
                  <a:moveTo>
                    <a:pt x="0" y="1549"/>
                  </a:moveTo>
                  <a:lnTo>
                    <a:pt x="5295900" y="0"/>
                  </a:lnTo>
                </a:path>
              </a:pathLst>
            </a:custGeom>
            <a:ln w="15874">
              <a:solidFill>
                <a:srgbClr val="00FFFF"/>
              </a:solidFill>
            </a:ln>
          </p:spPr>
          <p:txBody>
            <a:bodyPr wrap="square" lIns="0" tIns="0" rIns="0" bIns="0" rtlCol="0"/>
            <a:lstStyle/>
            <a:p>
              <a:endParaRPr sz="1428"/>
            </a:p>
          </p:txBody>
        </p:sp>
        <p:sp>
          <p:nvSpPr>
            <p:cNvPr id="35" name="object 35"/>
            <p:cNvSpPr/>
            <p:nvPr/>
          </p:nvSpPr>
          <p:spPr>
            <a:xfrm>
              <a:off x="1765300" y="4292625"/>
              <a:ext cx="5422900" cy="78105"/>
            </a:xfrm>
            <a:custGeom>
              <a:avLst/>
              <a:gdLst/>
              <a:ahLst/>
              <a:cxnLst/>
              <a:rect l="l" t="t" r="r" b="b"/>
              <a:pathLst>
                <a:path w="5422900" h="78104">
                  <a:moveTo>
                    <a:pt x="76212" y="77736"/>
                  </a:moveTo>
                  <a:lnTo>
                    <a:pt x="76187" y="1536"/>
                  </a:lnTo>
                  <a:lnTo>
                    <a:pt x="0" y="39662"/>
                  </a:lnTo>
                  <a:lnTo>
                    <a:pt x="76212" y="77736"/>
                  </a:lnTo>
                  <a:close/>
                </a:path>
                <a:path w="5422900" h="78104">
                  <a:moveTo>
                    <a:pt x="5422900" y="38087"/>
                  </a:moveTo>
                  <a:lnTo>
                    <a:pt x="5346687" y="0"/>
                  </a:lnTo>
                  <a:lnTo>
                    <a:pt x="5346700" y="76200"/>
                  </a:lnTo>
                  <a:lnTo>
                    <a:pt x="5422900" y="38087"/>
                  </a:lnTo>
                  <a:close/>
                </a:path>
              </a:pathLst>
            </a:custGeom>
            <a:solidFill>
              <a:srgbClr val="00FFFF"/>
            </a:solidFill>
          </p:spPr>
          <p:txBody>
            <a:bodyPr wrap="square" lIns="0" tIns="0" rIns="0" bIns="0" rtlCol="0"/>
            <a:lstStyle/>
            <a:p>
              <a:endParaRPr sz="1428"/>
            </a:p>
          </p:txBody>
        </p:sp>
        <p:sp>
          <p:nvSpPr>
            <p:cNvPr id="36" name="object 36"/>
            <p:cNvSpPr/>
            <p:nvPr/>
          </p:nvSpPr>
          <p:spPr>
            <a:xfrm>
              <a:off x="6311900" y="4364037"/>
              <a:ext cx="457200" cy="609600"/>
            </a:xfrm>
            <a:custGeom>
              <a:avLst/>
              <a:gdLst/>
              <a:ahLst/>
              <a:cxnLst/>
              <a:rect l="l" t="t" r="r" b="b"/>
              <a:pathLst>
                <a:path w="457200" h="609600">
                  <a:moveTo>
                    <a:pt x="457200" y="0"/>
                  </a:moveTo>
                  <a:lnTo>
                    <a:pt x="0" y="0"/>
                  </a:lnTo>
                  <a:lnTo>
                    <a:pt x="0" y="609600"/>
                  </a:lnTo>
                  <a:lnTo>
                    <a:pt x="400050" y="609600"/>
                  </a:lnTo>
                  <a:lnTo>
                    <a:pt x="457200" y="552450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9DB9C9"/>
            </a:solidFill>
          </p:spPr>
          <p:txBody>
            <a:bodyPr wrap="square" lIns="0" tIns="0" rIns="0" bIns="0" rtlCol="0"/>
            <a:lstStyle/>
            <a:p>
              <a:endParaRPr sz="1428"/>
            </a:p>
          </p:txBody>
        </p:sp>
        <p:sp>
          <p:nvSpPr>
            <p:cNvPr id="37" name="object 37"/>
            <p:cNvSpPr/>
            <p:nvPr/>
          </p:nvSpPr>
          <p:spPr>
            <a:xfrm>
              <a:off x="6711950" y="4916487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>
                  <a:moveTo>
                    <a:pt x="57150" y="0"/>
                  </a:moveTo>
                  <a:lnTo>
                    <a:pt x="11430" y="11429"/>
                  </a:lnTo>
                  <a:lnTo>
                    <a:pt x="0" y="57150"/>
                  </a:lnTo>
                  <a:lnTo>
                    <a:pt x="57150" y="0"/>
                  </a:lnTo>
                  <a:close/>
                </a:path>
              </a:pathLst>
            </a:custGeom>
            <a:solidFill>
              <a:srgbClr val="7E95A2"/>
            </a:solidFill>
          </p:spPr>
          <p:txBody>
            <a:bodyPr wrap="square" lIns="0" tIns="0" rIns="0" bIns="0" rtlCol="0"/>
            <a:lstStyle/>
            <a:p>
              <a:endParaRPr sz="1428"/>
            </a:p>
          </p:txBody>
        </p:sp>
        <p:sp>
          <p:nvSpPr>
            <p:cNvPr id="38" name="object 38"/>
            <p:cNvSpPr/>
            <p:nvPr/>
          </p:nvSpPr>
          <p:spPr>
            <a:xfrm>
              <a:off x="6311900" y="4364037"/>
              <a:ext cx="457200" cy="609600"/>
            </a:xfrm>
            <a:custGeom>
              <a:avLst/>
              <a:gdLst/>
              <a:ahLst/>
              <a:cxnLst/>
              <a:rect l="l" t="t" r="r" b="b"/>
              <a:pathLst>
                <a:path w="457200" h="609600">
                  <a:moveTo>
                    <a:pt x="400050" y="609600"/>
                  </a:moveTo>
                  <a:lnTo>
                    <a:pt x="411480" y="563880"/>
                  </a:lnTo>
                  <a:lnTo>
                    <a:pt x="457200" y="552450"/>
                  </a:lnTo>
                  <a:lnTo>
                    <a:pt x="400050" y="609600"/>
                  </a:lnTo>
                  <a:lnTo>
                    <a:pt x="0" y="609600"/>
                  </a:lnTo>
                  <a:lnTo>
                    <a:pt x="0" y="0"/>
                  </a:lnTo>
                  <a:lnTo>
                    <a:pt x="457200" y="0"/>
                  </a:lnTo>
                  <a:lnTo>
                    <a:pt x="457200" y="55245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428"/>
            </a:p>
          </p:txBody>
        </p:sp>
        <p:sp>
          <p:nvSpPr>
            <p:cNvPr id="39" name="object 39"/>
            <p:cNvSpPr/>
            <p:nvPr/>
          </p:nvSpPr>
          <p:spPr>
            <a:xfrm>
              <a:off x="6464300" y="4516437"/>
              <a:ext cx="457200" cy="609600"/>
            </a:xfrm>
            <a:custGeom>
              <a:avLst/>
              <a:gdLst/>
              <a:ahLst/>
              <a:cxnLst/>
              <a:rect l="l" t="t" r="r" b="b"/>
              <a:pathLst>
                <a:path w="457200" h="609600">
                  <a:moveTo>
                    <a:pt x="457200" y="0"/>
                  </a:moveTo>
                  <a:lnTo>
                    <a:pt x="0" y="0"/>
                  </a:lnTo>
                  <a:lnTo>
                    <a:pt x="0" y="609600"/>
                  </a:lnTo>
                  <a:lnTo>
                    <a:pt x="400050" y="609600"/>
                  </a:lnTo>
                  <a:lnTo>
                    <a:pt x="457200" y="552450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9DB9C9"/>
            </a:solidFill>
          </p:spPr>
          <p:txBody>
            <a:bodyPr wrap="square" lIns="0" tIns="0" rIns="0" bIns="0" rtlCol="0"/>
            <a:lstStyle/>
            <a:p>
              <a:endParaRPr sz="1428"/>
            </a:p>
          </p:txBody>
        </p:sp>
        <p:sp>
          <p:nvSpPr>
            <p:cNvPr id="40" name="object 40"/>
            <p:cNvSpPr/>
            <p:nvPr/>
          </p:nvSpPr>
          <p:spPr>
            <a:xfrm>
              <a:off x="6864350" y="5068887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>
                  <a:moveTo>
                    <a:pt x="57150" y="0"/>
                  </a:moveTo>
                  <a:lnTo>
                    <a:pt x="11430" y="11429"/>
                  </a:lnTo>
                  <a:lnTo>
                    <a:pt x="0" y="57150"/>
                  </a:lnTo>
                  <a:lnTo>
                    <a:pt x="57150" y="0"/>
                  </a:lnTo>
                  <a:close/>
                </a:path>
              </a:pathLst>
            </a:custGeom>
            <a:solidFill>
              <a:srgbClr val="7E95A2"/>
            </a:solidFill>
          </p:spPr>
          <p:txBody>
            <a:bodyPr wrap="square" lIns="0" tIns="0" rIns="0" bIns="0" rtlCol="0"/>
            <a:lstStyle/>
            <a:p>
              <a:endParaRPr sz="1428"/>
            </a:p>
          </p:txBody>
        </p:sp>
        <p:sp>
          <p:nvSpPr>
            <p:cNvPr id="41" name="object 41"/>
            <p:cNvSpPr/>
            <p:nvPr/>
          </p:nvSpPr>
          <p:spPr>
            <a:xfrm>
              <a:off x="6464300" y="4516437"/>
              <a:ext cx="457200" cy="609600"/>
            </a:xfrm>
            <a:custGeom>
              <a:avLst/>
              <a:gdLst/>
              <a:ahLst/>
              <a:cxnLst/>
              <a:rect l="l" t="t" r="r" b="b"/>
              <a:pathLst>
                <a:path w="457200" h="609600">
                  <a:moveTo>
                    <a:pt x="400050" y="609600"/>
                  </a:moveTo>
                  <a:lnTo>
                    <a:pt x="411480" y="563880"/>
                  </a:lnTo>
                  <a:lnTo>
                    <a:pt x="457200" y="552450"/>
                  </a:lnTo>
                  <a:lnTo>
                    <a:pt x="400050" y="609600"/>
                  </a:lnTo>
                  <a:lnTo>
                    <a:pt x="0" y="609600"/>
                  </a:lnTo>
                  <a:lnTo>
                    <a:pt x="0" y="0"/>
                  </a:lnTo>
                  <a:lnTo>
                    <a:pt x="457200" y="0"/>
                  </a:lnTo>
                  <a:lnTo>
                    <a:pt x="457200" y="55245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428"/>
            </a:p>
          </p:txBody>
        </p:sp>
      </p:grpSp>
      <p:sp>
        <p:nvSpPr>
          <p:cNvPr id="42" name="object 42"/>
          <p:cNvSpPr txBox="1"/>
          <p:nvPr/>
        </p:nvSpPr>
        <p:spPr>
          <a:xfrm>
            <a:off x="8163501" y="4637305"/>
            <a:ext cx="435862" cy="483978"/>
          </a:xfrm>
          <a:prstGeom prst="rect">
            <a:avLst/>
          </a:prstGeom>
        </p:spPr>
        <p:txBody>
          <a:bodyPr vert="horz" wrap="square" lIns="0" tIns="12953" rIns="0" bIns="0" rtlCol="0">
            <a:spAutoFit/>
          </a:bodyPr>
          <a:lstStyle/>
          <a:p>
            <a:pPr marL="73184">
              <a:spcBef>
                <a:spcPts val="102"/>
              </a:spcBef>
            </a:pPr>
            <a:r>
              <a:rPr sz="1020" spc="-5" dirty="0">
                <a:solidFill>
                  <a:srgbClr val="FFFFFF"/>
                </a:solidFill>
                <a:latin typeface="Times New Roman"/>
                <a:cs typeface="Times New Roman"/>
              </a:rPr>
              <a:t>XML</a:t>
            </a:r>
            <a:endParaRPr sz="1020">
              <a:latin typeface="Times New Roman"/>
              <a:cs typeface="Times New Roman"/>
            </a:endParaRPr>
          </a:p>
          <a:p>
            <a:pPr marL="33029" marR="5181" indent="-20725"/>
            <a:r>
              <a:rPr sz="1020" dirty="0">
                <a:solidFill>
                  <a:srgbClr val="FFFFFF"/>
                </a:solidFill>
                <a:latin typeface="Times New Roman"/>
                <a:cs typeface="Times New Roman"/>
              </a:rPr>
              <a:t>S</a:t>
            </a:r>
            <a:r>
              <a:rPr sz="1020" spc="-5" dirty="0">
                <a:solidFill>
                  <a:srgbClr val="FFFFFF"/>
                </a:solidFill>
                <a:latin typeface="Times New Roman"/>
                <a:cs typeface="Times New Roman"/>
              </a:rPr>
              <a:t>c</a:t>
            </a:r>
            <a:r>
              <a:rPr sz="1020" dirty="0">
                <a:solidFill>
                  <a:srgbClr val="FFFFFF"/>
                </a:solidFill>
                <a:latin typeface="Times New Roman"/>
                <a:cs typeface="Times New Roman"/>
              </a:rPr>
              <a:t>h</a:t>
            </a:r>
            <a:r>
              <a:rPr sz="1020" spc="-5" dirty="0">
                <a:solidFill>
                  <a:srgbClr val="FFFFFF"/>
                </a:solidFill>
                <a:latin typeface="Times New Roman"/>
                <a:cs typeface="Times New Roman"/>
              </a:rPr>
              <a:t>e</a:t>
            </a:r>
            <a:r>
              <a:rPr sz="1020" spc="-15" dirty="0">
                <a:solidFill>
                  <a:srgbClr val="FFFFFF"/>
                </a:solidFill>
                <a:latin typeface="Times New Roman"/>
                <a:cs typeface="Times New Roman"/>
              </a:rPr>
              <a:t>m</a:t>
            </a:r>
            <a:r>
              <a:rPr sz="1020" dirty="0">
                <a:solidFill>
                  <a:srgbClr val="FFFFFF"/>
                </a:solidFill>
                <a:latin typeface="Times New Roman"/>
                <a:cs typeface="Times New Roman"/>
              </a:rPr>
              <a:t>a  WSDL</a:t>
            </a:r>
            <a:endParaRPr sz="1020">
              <a:latin typeface="Times New Roman"/>
              <a:cs typeface="Times New Roman"/>
            </a:endParaRPr>
          </a:p>
        </p:txBody>
      </p:sp>
      <p:pic>
        <p:nvPicPr>
          <p:cNvPr id="43" name="object 4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494826" y="6252976"/>
            <a:ext cx="2386428" cy="741549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078F71C-DF2A-1A47-D47B-6481ED8809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555" r="15667" b="1"/>
          <a:stretch/>
        </p:blipFill>
        <p:spPr>
          <a:xfrm>
            <a:off x="6354763" y="10"/>
            <a:ext cx="6081712" cy="6994515"/>
          </a:xfrm>
          <a:prstGeom prst="rect">
            <a:avLst/>
          </a:prstGeom>
          <a:noFill/>
        </p:spPr>
      </p:pic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65137" y="567457"/>
            <a:ext cx="11533187" cy="830020"/>
          </a:xfrm>
        </p:spPr>
        <p:txBody>
          <a:bodyPr spcFirstLastPara="1" vert="horz" wrap="square" lIns="0" tIns="91440" rIns="146304" bIns="91440" rtlCol="0" anchor="t" anchorCtr="0">
            <a:normAutofit/>
          </a:bodyPr>
          <a:lstStyle/>
          <a:p>
            <a:pPr marL="12953"/>
            <a:r>
              <a:rPr lang="en-US" b="0" kern="1200" cap="none" spc="-50" baseline="0" dirty="0">
                <a:ln w="3175">
                  <a:noFill/>
                </a:ln>
                <a:effectLst/>
                <a:latin typeface="+mj-lt"/>
                <a:ea typeface="+mn-ea"/>
                <a:cs typeface="Segoe UI" pitchFamily="34" charset="0"/>
              </a:rPr>
              <a:t>Ventajas Servicios Web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95760" y="1463669"/>
            <a:ext cx="5314950" cy="4130675"/>
          </a:xfrm>
          <a:prstGeom prst="rect">
            <a:avLst/>
          </a:prstGeom>
        </p:spPr>
        <p:txBody>
          <a:bodyPr vert="horz" wrap="square" lIns="0" tIns="91440" rIns="146304" bIns="91440" rtlCol="0">
            <a:normAutofit fontScale="92500"/>
          </a:bodyPr>
          <a:lstStyle/>
          <a:p>
            <a:pPr marL="705585" indent="-342900">
              <a:lnSpc>
                <a:spcPct val="90000"/>
              </a:lnSpc>
              <a:spcBef>
                <a:spcPts val="102"/>
              </a:spcBef>
              <a:buSzPct val="90000"/>
              <a:buFont typeface="Arial" panose="020B0604020202020204" pitchFamily="34" charset="0"/>
              <a:buChar char="•"/>
            </a:pPr>
            <a:r>
              <a:rPr lang="en-US" sz="2200" spc="-5" dirty="0" err="1"/>
              <a:t>Permite</a:t>
            </a:r>
            <a:r>
              <a:rPr lang="en-US" sz="2200" dirty="0"/>
              <a:t> </a:t>
            </a:r>
            <a:r>
              <a:rPr lang="en-US" sz="2200" spc="-5" dirty="0" err="1"/>
              <a:t>crear</a:t>
            </a:r>
            <a:r>
              <a:rPr lang="en-US" sz="2200" dirty="0"/>
              <a:t> </a:t>
            </a:r>
            <a:r>
              <a:rPr lang="en-US" sz="2200" spc="-5" dirty="0" err="1"/>
              <a:t>nuevos</a:t>
            </a:r>
            <a:r>
              <a:rPr lang="en-US" sz="2200" dirty="0"/>
              <a:t> </a:t>
            </a:r>
            <a:r>
              <a:rPr lang="en-US" sz="2200" spc="-5" dirty="0" err="1"/>
              <a:t>desarrollos</a:t>
            </a:r>
            <a:r>
              <a:rPr lang="en-US" sz="2200" dirty="0"/>
              <a:t> </a:t>
            </a:r>
            <a:r>
              <a:rPr lang="en-US" sz="2200" dirty="0" err="1"/>
              <a:t>más</a:t>
            </a:r>
            <a:r>
              <a:rPr lang="en-US" sz="2200" dirty="0"/>
              <a:t> </a:t>
            </a:r>
            <a:r>
              <a:rPr lang="en-US" sz="2200" spc="5" dirty="0"/>
              <a:t> </a:t>
            </a:r>
            <a:r>
              <a:rPr lang="en-US" sz="2200" dirty="0" err="1"/>
              <a:t>rápidamente</a:t>
            </a:r>
            <a:r>
              <a:rPr lang="en-US" sz="2200" dirty="0"/>
              <a:t> y a </a:t>
            </a:r>
            <a:r>
              <a:rPr lang="en-US" sz="2200" spc="-5" dirty="0"/>
              <a:t>un </a:t>
            </a:r>
            <a:r>
              <a:rPr lang="en-US" sz="2200" spc="-5" dirty="0" err="1"/>
              <a:t>menor</a:t>
            </a:r>
            <a:r>
              <a:rPr lang="en-US" sz="2200" spc="-5" dirty="0"/>
              <a:t> </a:t>
            </a:r>
            <a:r>
              <a:rPr lang="en-US" sz="2200" spc="-5" dirty="0" err="1"/>
              <a:t>costo</a:t>
            </a:r>
            <a:r>
              <a:rPr lang="en-US" sz="2200" spc="-5" dirty="0"/>
              <a:t>, </a:t>
            </a:r>
            <a:r>
              <a:rPr lang="en-US" sz="2200" spc="-5" dirty="0" err="1"/>
              <a:t>debido</a:t>
            </a:r>
            <a:r>
              <a:rPr lang="en-US" sz="2200" spc="-5" dirty="0"/>
              <a:t> </a:t>
            </a:r>
            <a:r>
              <a:rPr lang="en-US" sz="2200" dirty="0"/>
              <a:t>a </a:t>
            </a:r>
            <a:r>
              <a:rPr lang="en-US" sz="2200" spc="-11" dirty="0"/>
              <a:t>la </a:t>
            </a:r>
            <a:r>
              <a:rPr lang="en-US" sz="2200" spc="-5" dirty="0"/>
              <a:t> </a:t>
            </a:r>
            <a:r>
              <a:rPr lang="en-US" sz="2200" dirty="0" err="1"/>
              <a:t>reusabilidad</a:t>
            </a:r>
            <a:r>
              <a:rPr lang="en-US" sz="2200" dirty="0"/>
              <a:t>.</a:t>
            </a:r>
          </a:p>
          <a:p>
            <a:pPr marL="705585" indent="-342900">
              <a:lnSpc>
                <a:spcPct val="90000"/>
              </a:lnSpc>
              <a:spcBef>
                <a:spcPts val="102"/>
              </a:spcBef>
              <a:buSzPct val="90000"/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705585" indent="-342900">
              <a:lnSpc>
                <a:spcPct val="90000"/>
              </a:lnSpc>
              <a:spcBef>
                <a:spcPts val="102"/>
              </a:spcBef>
              <a:buSzPct val="90000"/>
              <a:buFont typeface="Arial" panose="020B0604020202020204" pitchFamily="34" charset="0"/>
              <a:buChar char="•"/>
            </a:pPr>
            <a:r>
              <a:rPr lang="en-US" sz="2200" dirty="0"/>
              <a:t>Se</a:t>
            </a:r>
            <a:r>
              <a:rPr lang="en-US" sz="2200" spc="5" dirty="0"/>
              <a:t> </a:t>
            </a:r>
            <a:r>
              <a:rPr lang="en-US" sz="2200" spc="-5" dirty="0" err="1"/>
              <a:t>pueden</a:t>
            </a:r>
            <a:r>
              <a:rPr lang="en-US" sz="2200" dirty="0"/>
              <a:t> </a:t>
            </a:r>
            <a:r>
              <a:rPr lang="en-US" sz="2200" spc="-5" dirty="0" err="1"/>
              <a:t>reutilizar</a:t>
            </a:r>
            <a:r>
              <a:rPr lang="en-US" sz="2200" dirty="0"/>
              <a:t> </a:t>
            </a:r>
            <a:r>
              <a:rPr lang="en-US" sz="2200" spc="-5" dirty="0" err="1"/>
              <a:t>los</a:t>
            </a:r>
            <a:r>
              <a:rPr lang="en-US" sz="2200" dirty="0"/>
              <a:t> </a:t>
            </a:r>
            <a:r>
              <a:rPr lang="en-US" sz="2200" dirty="0" err="1"/>
              <a:t>sistemas</a:t>
            </a:r>
            <a:r>
              <a:rPr lang="en-US" sz="2200" spc="5" dirty="0"/>
              <a:t> </a:t>
            </a:r>
            <a:r>
              <a:rPr lang="en-US" sz="2200" spc="-5" dirty="0"/>
              <a:t>“</a:t>
            </a:r>
            <a:r>
              <a:rPr lang="en-US" sz="2200" spc="-5" dirty="0" err="1"/>
              <a:t>legados</a:t>
            </a:r>
            <a:r>
              <a:rPr lang="en-US" sz="2200" spc="-5" dirty="0"/>
              <a:t>” </a:t>
            </a:r>
            <a:r>
              <a:rPr lang="en-US" sz="2200" dirty="0"/>
              <a:t> </a:t>
            </a:r>
            <a:r>
              <a:rPr lang="en-US" sz="2200" dirty="0" err="1"/>
              <a:t>encapsulándolos</a:t>
            </a:r>
            <a:r>
              <a:rPr lang="en-US" sz="2200" spc="-31" dirty="0"/>
              <a:t> </a:t>
            </a:r>
            <a:r>
              <a:rPr lang="en-US" sz="2200" dirty="0" err="1"/>
              <a:t>como</a:t>
            </a:r>
            <a:r>
              <a:rPr lang="en-US" sz="2200" spc="-15" dirty="0"/>
              <a:t> </a:t>
            </a:r>
            <a:r>
              <a:rPr lang="en-US" sz="2200" dirty="0"/>
              <a:t>SW.</a:t>
            </a:r>
          </a:p>
          <a:p>
            <a:pPr marL="705585" indent="-342900">
              <a:lnSpc>
                <a:spcPct val="90000"/>
              </a:lnSpc>
              <a:spcBef>
                <a:spcPts val="102"/>
              </a:spcBef>
              <a:buSzPct val="90000"/>
              <a:buFont typeface="Arial" panose="020B0604020202020204" pitchFamily="34" charset="0"/>
              <a:buChar char="•"/>
            </a:pPr>
            <a:endParaRPr lang="en-US" sz="2200" spc="-5" dirty="0"/>
          </a:p>
          <a:p>
            <a:pPr marL="705585" indent="-342900">
              <a:lnSpc>
                <a:spcPct val="90000"/>
              </a:lnSpc>
              <a:spcBef>
                <a:spcPts val="102"/>
              </a:spcBef>
              <a:buSzPct val="90000"/>
              <a:buFont typeface="Arial" panose="020B0604020202020204" pitchFamily="34" charset="0"/>
              <a:buChar char="•"/>
            </a:pPr>
            <a:r>
              <a:rPr lang="en-US" sz="2200" spc="-5" dirty="0"/>
              <a:t>Integra</a:t>
            </a:r>
            <a:r>
              <a:rPr lang="en-US" sz="2200" dirty="0"/>
              <a:t> </a:t>
            </a:r>
            <a:r>
              <a:rPr lang="en-US" sz="2200" spc="-5" dirty="0" err="1"/>
              <a:t>el</a:t>
            </a:r>
            <a:r>
              <a:rPr lang="en-US" sz="2200" dirty="0"/>
              <a:t> </a:t>
            </a:r>
            <a:r>
              <a:rPr lang="en-US" sz="2200" spc="-5" dirty="0" err="1"/>
              <a:t>proceso</a:t>
            </a:r>
            <a:r>
              <a:rPr lang="en-US" sz="2200" dirty="0"/>
              <a:t> </a:t>
            </a:r>
            <a:r>
              <a:rPr lang="en-US" sz="2200" spc="-5" dirty="0"/>
              <a:t>de</a:t>
            </a:r>
            <a:r>
              <a:rPr lang="en-US" sz="2200" dirty="0"/>
              <a:t> </a:t>
            </a:r>
            <a:r>
              <a:rPr lang="en-US" sz="2200" spc="-5" dirty="0" err="1"/>
              <a:t>negocio</a:t>
            </a:r>
            <a:r>
              <a:rPr lang="en-US" sz="2200" spc="851" dirty="0"/>
              <a:t> </a:t>
            </a:r>
            <a:r>
              <a:rPr lang="en-US" sz="2200" spc="-11" dirty="0"/>
              <a:t>entre </a:t>
            </a:r>
            <a:r>
              <a:rPr lang="en-US" sz="2200" spc="-5" dirty="0"/>
              <a:t> </a:t>
            </a:r>
            <a:r>
              <a:rPr lang="en-US" sz="2200" spc="-5" dirty="0" err="1"/>
              <a:t>proveedores</a:t>
            </a:r>
            <a:r>
              <a:rPr lang="en-US" sz="2200" spc="-35" dirty="0"/>
              <a:t> </a:t>
            </a:r>
            <a:r>
              <a:rPr lang="en-US" sz="2200" dirty="0"/>
              <a:t>y</a:t>
            </a:r>
            <a:r>
              <a:rPr lang="en-US" sz="2200" spc="847" dirty="0"/>
              <a:t> </a:t>
            </a:r>
            <a:r>
              <a:rPr lang="en-US" sz="2200" dirty="0" err="1"/>
              <a:t>socios</a:t>
            </a:r>
            <a:r>
              <a:rPr lang="en-US" sz="2200" spc="-20" dirty="0"/>
              <a:t> </a:t>
            </a:r>
            <a:r>
              <a:rPr lang="en-US" sz="2200" dirty="0"/>
              <a:t>a</a:t>
            </a:r>
            <a:r>
              <a:rPr lang="en-US" sz="2200" spc="-15" dirty="0"/>
              <a:t> </a:t>
            </a:r>
            <a:r>
              <a:rPr lang="en-US" sz="2200" dirty="0"/>
              <a:t>un</a:t>
            </a:r>
            <a:r>
              <a:rPr lang="en-US" sz="2200" spc="-15" dirty="0"/>
              <a:t> </a:t>
            </a:r>
            <a:r>
              <a:rPr lang="en-US" sz="2200" dirty="0" err="1"/>
              <a:t>menor</a:t>
            </a:r>
            <a:r>
              <a:rPr lang="en-US" sz="2200" spc="-26" dirty="0"/>
              <a:t> </a:t>
            </a:r>
            <a:r>
              <a:rPr lang="en-US" sz="2200" dirty="0" err="1"/>
              <a:t>costo</a:t>
            </a:r>
            <a:r>
              <a:rPr lang="en-US" sz="2200" dirty="0"/>
              <a:t>.</a:t>
            </a:r>
          </a:p>
          <a:p>
            <a:pPr marL="705585" indent="-342900">
              <a:lnSpc>
                <a:spcPct val="90000"/>
              </a:lnSpc>
              <a:spcBef>
                <a:spcPts val="102"/>
              </a:spcBef>
              <a:buSzPct val="90000"/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705585" indent="-342900">
              <a:lnSpc>
                <a:spcPct val="90000"/>
              </a:lnSpc>
              <a:spcBef>
                <a:spcPts val="102"/>
              </a:spcBef>
              <a:buSzPct val="90000"/>
              <a:buFont typeface="Arial" panose="020B0604020202020204" pitchFamily="34" charset="0"/>
              <a:buChar char="•"/>
            </a:pPr>
            <a:r>
              <a:rPr lang="en-US" sz="2200" dirty="0"/>
              <a:t>Se </a:t>
            </a:r>
            <a:r>
              <a:rPr lang="en-US" sz="2200" spc="-5" dirty="0" err="1"/>
              <a:t>puede</a:t>
            </a:r>
            <a:r>
              <a:rPr lang="en-US" sz="2200" spc="-5" dirty="0"/>
              <a:t> </a:t>
            </a:r>
            <a:r>
              <a:rPr lang="en-US" sz="2200" spc="-5" dirty="0" err="1"/>
              <a:t>ampliar</a:t>
            </a:r>
            <a:r>
              <a:rPr lang="en-US" sz="2200" spc="-5" dirty="0"/>
              <a:t> </a:t>
            </a:r>
            <a:r>
              <a:rPr lang="en-US" sz="2200" spc="-5" dirty="0" err="1"/>
              <a:t>el</a:t>
            </a:r>
            <a:r>
              <a:rPr lang="en-US" sz="2200" spc="-5" dirty="0"/>
              <a:t> mercado de </a:t>
            </a:r>
            <a:r>
              <a:rPr lang="en-US" sz="2200" spc="-5" dirty="0" err="1"/>
              <a:t>negocios</a:t>
            </a:r>
            <a:r>
              <a:rPr lang="en-US" sz="2200" spc="-5" dirty="0"/>
              <a:t>, </a:t>
            </a:r>
            <a:r>
              <a:rPr lang="en-US" sz="2200" dirty="0"/>
              <a:t>al </a:t>
            </a:r>
            <a:r>
              <a:rPr lang="en-US" sz="2200" spc="5" dirty="0"/>
              <a:t> </a:t>
            </a:r>
            <a:r>
              <a:rPr lang="en-US" sz="2200" spc="-5" dirty="0" err="1"/>
              <a:t>integrar</a:t>
            </a:r>
            <a:r>
              <a:rPr lang="en-US" sz="2200" dirty="0"/>
              <a:t> </a:t>
            </a:r>
            <a:r>
              <a:rPr lang="en-US" sz="2200" spc="-11" dirty="0" err="1"/>
              <a:t>los</a:t>
            </a:r>
            <a:r>
              <a:rPr lang="en-US" sz="2200" spc="-5" dirty="0"/>
              <a:t> SW</a:t>
            </a:r>
            <a:r>
              <a:rPr lang="en-US" sz="2200" dirty="0"/>
              <a:t> </a:t>
            </a:r>
            <a:r>
              <a:rPr lang="en-US" sz="2200" dirty="0" err="1"/>
              <a:t>disponibles</a:t>
            </a:r>
            <a:r>
              <a:rPr lang="en-US" sz="2200" spc="5" dirty="0"/>
              <a:t> </a:t>
            </a:r>
            <a:r>
              <a:rPr lang="en-US" sz="2200" dirty="0"/>
              <a:t>para</a:t>
            </a:r>
            <a:r>
              <a:rPr lang="en-US" sz="2200" spc="5" dirty="0"/>
              <a:t> </a:t>
            </a:r>
            <a:r>
              <a:rPr lang="en-US" sz="2200" spc="-5" dirty="0" err="1"/>
              <a:t>nuevos</a:t>
            </a:r>
            <a:r>
              <a:rPr lang="en-US" sz="2200" spc="-5" dirty="0"/>
              <a:t> </a:t>
            </a:r>
            <a:r>
              <a:rPr lang="en-US" sz="2200" dirty="0"/>
              <a:t> </a:t>
            </a:r>
            <a:r>
              <a:rPr lang="en-US" sz="2200" dirty="0" err="1"/>
              <a:t>desarrollos</a:t>
            </a:r>
            <a:r>
              <a:rPr lang="en-US" sz="2200" dirty="0"/>
              <a:t>.</a:t>
            </a:r>
          </a:p>
        </p:txBody>
      </p:sp>
    </p:spTree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Arquitectura Orientado a Servicios</a:t>
            </a:r>
            <a:endParaRPr lang="es-PE" dirty="0"/>
          </a:p>
        </p:txBody>
      </p:sp>
      <p:sp>
        <p:nvSpPr>
          <p:cNvPr id="3" name="2 Marcador de contenido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None/>
            </a:pPr>
            <a:r>
              <a:rPr lang="es-ES" dirty="0"/>
              <a:t>	Relación entre un Servicio Web y SOA</a:t>
            </a:r>
          </a:p>
          <a:p>
            <a:pPr>
              <a:buNone/>
            </a:pPr>
            <a:endParaRPr lang="es-PE" dirty="0"/>
          </a:p>
        </p:txBody>
      </p:sp>
      <p:sp>
        <p:nvSpPr>
          <p:cNvPr id="5" name="2 Marcador de contenido"/>
          <p:cNvSpPr txBox="1">
            <a:spLocks/>
          </p:cNvSpPr>
          <p:nvPr/>
        </p:nvSpPr>
        <p:spPr>
          <a:xfrm>
            <a:off x="2575231" y="2185812"/>
            <a:ext cx="7723175" cy="4663017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algn="just"/>
            <a:r>
              <a:rPr lang="es-ES" sz="1428" dirty="0"/>
              <a:t>SOA no implica el uso de tecnologías de servicio web, hay implementaciones SOA que no utilizan servicios web. Sin embargo los servicios Web son la principal tecnología para habilitar y realizar SOA hoy en día, porque sus características para complementar los conceptos fundamentales de SOA incluyen:</a:t>
            </a:r>
            <a:endParaRPr lang="es-PE" sz="1632" dirty="0"/>
          </a:p>
          <a:p>
            <a:pPr lvl="1" algn="just"/>
            <a:endParaRPr lang="es-ES" sz="1428" dirty="0"/>
          </a:p>
          <a:p>
            <a:pPr lvl="1" algn="just"/>
            <a:r>
              <a:rPr lang="es-ES" sz="1428" dirty="0"/>
              <a:t>Múltiples Acoplamientos</a:t>
            </a:r>
            <a:endParaRPr lang="es-PE" sz="1632" dirty="0"/>
          </a:p>
          <a:p>
            <a:pPr algn="just"/>
            <a:r>
              <a:rPr lang="es-ES" sz="1428" dirty="0"/>
              <a:t> </a:t>
            </a:r>
            <a:endParaRPr lang="es-PE" sz="1632" dirty="0"/>
          </a:p>
          <a:p>
            <a:pPr lvl="1" algn="just"/>
            <a:r>
              <a:rPr lang="es-ES" sz="1428" dirty="0"/>
              <a:t>Interoperabilidad</a:t>
            </a:r>
            <a:endParaRPr lang="es-PE" sz="1632" dirty="0"/>
          </a:p>
          <a:p>
            <a:pPr algn="just"/>
            <a:r>
              <a:rPr lang="es-ES" sz="1428" dirty="0"/>
              <a:t> </a:t>
            </a:r>
            <a:endParaRPr lang="es-PE" sz="1632" dirty="0"/>
          </a:p>
          <a:p>
            <a:pPr lvl="1" algn="just"/>
            <a:r>
              <a:rPr lang="es-ES" sz="1428" dirty="0"/>
              <a:t>Amplio Apoyo a la Industria</a:t>
            </a:r>
            <a:endParaRPr lang="es-PE" sz="1632" dirty="0"/>
          </a:p>
          <a:p>
            <a:pPr algn="just"/>
            <a:r>
              <a:rPr lang="es-ES" sz="1428" dirty="0"/>
              <a:t> </a:t>
            </a:r>
            <a:endParaRPr lang="es-PE" sz="1632" dirty="0"/>
          </a:p>
          <a:p>
            <a:pPr algn="just"/>
            <a:r>
              <a:rPr lang="es-ES" sz="1428" dirty="0"/>
              <a:t> </a:t>
            </a:r>
            <a:endParaRPr lang="es-PE" sz="1632" dirty="0"/>
          </a:p>
          <a:p>
            <a:pPr marL="279786" indent="-279786" algn="just" defTabSz="932619">
              <a:spcBef>
                <a:spcPts val="714"/>
              </a:spcBef>
              <a:buClr>
                <a:schemeClr val="accent2"/>
              </a:buClr>
              <a:buSzPct val="85000"/>
              <a:defRPr/>
            </a:pPr>
            <a:endParaRPr lang="es-ES" sz="2856" dirty="0"/>
          </a:p>
          <a:p>
            <a:pPr marL="279786" indent="-279786" algn="just" defTabSz="932619">
              <a:spcBef>
                <a:spcPts val="714"/>
              </a:spcBef>
              <a:buClr>
                <a:schemeClr val="accent2"/>
              </a:buClr>
              <a:buSzPct val="85000"/>
              <a:defRPr/>
            </a:pPr>
            <a:endParaRPr lang="es-PE" sz="2856" dirty="0"/>
          </a:p>
        </p:txBody>
      </p:sp>
      <p:pic>
        <p:nvPicPr>
          <p:cNvPr id="36865" name="Picture 1" descr="C:\Users\Luis\Desktop\soa\soa_maturity_pyramid_500w.g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375773" y="3778999"/>
            <a:ext cx="3922633" cy="2486949"/>
          </a:xfrm>
          <a:prstGeom prst="rect">
            <a:avLst/>
          </a:prstGeom>
          <a:noFill/>
        </p:spPr>
      </p:pic>
      <p:pic>
        <p:nvPicPr>
          <p:cNvPr id="7" name="Picture 3" descr="C:\Users\Luis\Desktop\soa\SOAGroup_Logo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278363" y="218556"/>
            <a:ext cx="1384343" cy="582881"/>
          </a:xfrm>
          <a:prstGeom prst="rect">
            <a:avLst/>
          </a:prstGeom>
          <a:noFill/>
        </p:spPr>
      </p:pic>
    </p:spTree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DAE3E-6384-FD9D-116A-013ED64F5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US" dirty="0"/>
              <a:t>Conclusiones y Recomendaciones</a:t>
            </a:r>
            <a:endParaRPr lang="en-US" dirty="0"/>
          </a:p>
        </p:txBody>
      </p:sp>
      <p:sp>
        <p:nvSpPr>
          <p:cNvPr id="3" name="2 Marcador de contenido">
            <a:extLst>
              <a:ext uri="{FF2B5EF4-FFF2-40B4-BE49-F238E27FC236}">
                <a16:creationId xmlns:a16="http://schemas.microsoft.com/office/drawing/2014/main" id="{C8730C5F-2C92-3CB9-31A5-8FE6CBFE5686}"/>
              </a:ext>
            </a:extLst>
          </p:cNvPr>
          <p:cNvSpPr txBox="1">
            <a:spLocks/>
          </p:cNvSpPr>
          <p:nvPr/>
        </p:nvSpPr>
        <p:spPr>
          <a:xfrm>
            <a:off x="438151" y="982467"/>
            <a:ext cx="11191240" cy="6217356"/>
          </a:xfrm>
          <a:prstGeom prst="rect">
            <a:avLst/>
          </a:prstGeom>
        </p:spPr>
        <p:txBody>
          <a:bodyPr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just"/>
            <a:endParaRPr lang="es-PE" sz="2176" dirty="0"/>
          </a:p>
          <a:p>
            <a:pPr algn="just"/>
            <a:r>
              <a:rPr lang="es-ES" sz="2312" dirty="0"/>
              <a:t>Las soluciones SOA permiten a organizaciones integración de sus recursos de IT actuales y acceder a ellos, para lograr que la organización funcione de manera más eficiente.</a:t>
            </a:r>
          </a:p>
          <a:p>
            <a:pPr algn="just"/>
            <a:endParaRPr lang="es-PE" sz="2312" dirty="0"/>
          </a:p>
          <a:p>
            <a:pPr algn="just"/>
            <a:r>
              <a:rPr lang="es-ES" sz="2312" dirty="0"/>
              <a:t>La implementación de SOA, que parte de una correcta comprensión de los problemas y condicionantes del negocio, permite a las organizaciones alinear sus recursos de IT con las necesidades de negocio.</a:t>
            </a:r>
            <a:endParaRPr lang="es-PE" sz="2312" dirty="0"/>
          </a:p>
          <a:p>
            <a:pPr algn="just"/>
            <a:endParaRPr lang="es-ES" sz="2312" dirty="0"/>
          </a:p>
          <a:p>
            <a:pPr algn="just"/>
            <a:r>
              <a:rPr lang="es-ES" sz="2312" dirty="0"/>
              <a:t>SOA no implica el uso de tecnologías de servicio web, hay implementaciones SOA que no utilizan servicios web. Sin embargo los servicios Web son la principal tecnología para habilitar y realizar SOA hoy en día.</a:t>
            </a:r>
            <a:endParaRPr lang="es-PE" sz="2312" dirty="0"/>
          </a:p>
          <a:p>
            <a:pPr algn="just"/>
            <a:endParaRPr lang="es-ES" sz="2312" dirty="0"/>
          </a:p>
          <a:p>
            <a:pPr algn="just"/>
            <a:r>
              <a:rPr lang="es-ES" sz="2312" dirty="0"/>
              <a:t>Los beneficios por la Implementación de SOA: mejorar la satisfacción del cliente, incrementar competitividades, mejoramiento de costos de TI, reducción del tiempo cíclico de las empresas y aumento de las utilidades.</a:t>
            </a:r>
            <a:endParaRPr lang="es-PE" sz="2312" dirty="0"/>
          </a:p>
          <a:p>
            <a:pPr algn="just"/>
            <a:endParaRPr lang="es-ES_tradnl" sz="2176" dirty="0"/>
          </a:p>
          <a:p>
            <a:pPr algn="just"/>
            <a:endParaRPr lang="es-PE" sz="2176" dirty="0"/>
          </a:p>
        </p:txBody>
      </p:sp>
    </p:spTree>
    <p:extLst>
      <p:ext uri="{BB962C8B-B14F-4D97-AF65-F5344CB8AC3E}">
        <p14:creationId xmlns:p14="http://schemas.microsoft.com/office/powerpoint/2010/main" val="1704888925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9B3163A-6473-9336-B290-39E35ADED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Muchas gracias</a:t>
            </a: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FD79394-05D7-B85C-1D7B-4D2EDA81D7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084" y="350770"/>
            <a:ext cx="3609975" cy="495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0AAFC4A-BCAE-FE34-D24B-B915F56769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083" y="6396105"/>
            <a:ext cx="3609975" cy="49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947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6A865-1C90-88F8-D0DD-245588284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US" dirty="0"/>
              <a:t>Otras Perspectivas</a:t>
            </a:r>
            <a:endParaRPr lang="en-US" dirty="0"/>
          </a:p>
        </p:txBody>
      </p:sp>
      <p:grpSp>
        <p:nvGrpSpPr>
          <p:cNvPr id="5" name="Group 2">
            <a:extLst>
              <a:ext uri="{FF2B5EF4-FFF2-40B4-BE49-F238E27FC236}">
                <a16:creationId xmlns:a16="http://schemas.microsoft.com/office/drawing/2014/main" id="{94602876-0D2B-A754-7564-3431B4120A9C}"/>
              </a:ext>
            </a:extLst>
          </p:cNvPr>
          <p:cNvGrpSpPr>
            <a:grpSpLocks/>
          </p:cNvGrpSpPr>
          <p:nvPr/>
        </p:nvGrpSpPr>
        <p:grpSpPr bwMode="auto">
          <a:xfrm>
            <a:off x="2349679" y="685190"/>
            <a:ext cx="7657285" cy="6217399"/>
            <a:chOff x="2076" y="1743"/>
            <a:chExt cx="8153" cy="6563"/>
          </a:xfrm>
        </p:grpSpPr>
        <p:grpSp>
          <p:nvGrpSpPr>
            <p:cNvPr id="6" name="Group 3">
              <a:extLst>
                <a:ext uri="{FF2B5EF4-FFF2-40B4-BE49-F238E27FC236}">
                  <a16:creationId xmlns:a16="http://schemas.microsoft.com/office/drawing/2014/main" id="{24C1DC3E-0F73-9545-7957-7B077ED132C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76" y="2618"/>
              <a:ext cx="8153" cy="5688"/>
              <a:chOff x="2076" y="2618"/>
              <a:chExt cx="8153" cy="5688"/>
            </a:xfrm>
          </p:grpSpPr>
          <p:sp>
            <p:nvSpPr>
              <p:cNvPr id="8" name="Text Box 4">
                <a:extLst>
                  <a:ext uri="{FF2B5EF4-FFF2-40B4-BE49-F238E27FC236}">
                    <a16:creationId xmlns:a16="http://schemas.microsoft.com/office/drawing/2014/main" id="{47CBF4B5-AF37-2864-B4B1-90D35944C83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096" y="2618"/>
                <a:ext cx="3518" cy="1780"/>
              </a:xfrm>
              <a:prstGeom prst="rect">
                <a:avLst/>
              </a:prstGeom>
              <a:solidFill>
                <a:srgbClr val="FFFFD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124347" tIns="62174" rIns="124347" bIns="62174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1243493" fontAlgn="base">
                  <a:spcBef>
                    <a:spcPct val="0"/>
                  </a:spcBef>
                  <a:spcAft>
                    <a:spcPts val="1360"/>
                  </a:spcAft>
                </a:pPr>
                <a:r>
                  <a:rPr lang="es-PE" sz="1904" dirty="0">
                    <a:latin typeface="Calibri" pitchFamily="34" charset="0"/>
                    <a:cs typeface="Arial" pitchFamily="34" charset="0"/>
                  </a:rPr>
                  <a:t>Un </a:t>
                </a:r>
                <a:r>
                  <a:rPr lang="es-PE" sz="1904" b="1" dirty="0">
                    <a:latin typeface="Calibri" pitchFamily="34" charset="0"/>
                    <a:cs typeface="Arial" pitchFamily="34" charset="0"/>
                  </a:rPr>
                  <a:t>conjunto de servicios</a:t>
                </a:r>
                <a:r>
                  <a:rPr lang="es-PE" sz="1904" dirty="0">
                    <a:latin typeface="Calibri" pitchFamily="34" charset="0"/>
                    <a:cs typeface="Arial" pitchFamily="34" charset="0"/>
                  </a:rPr>
                  <a:t> de negocio compuestos para capturar el diseño de negocios que una empresa quiere exponer a sus clientes.</a:t>
                </a:r>
              </a:p>
              <a:p>
                <a:pPr defTabSz="1243493" fontAlgn="base">
                  <a:spcBef>
                    <a:spcPct val="0"/>
                  </a:spcBef>
                  <a:spcAft>
                    <a:spcPct val="0"/>
                  </a:spcAft>
                </a:pPr>
                <a:endParaRPr lang="es-PE" sz="2448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9" name="Text Box 5">
                <a:extLst>
                  <a:ext uri="{FF2B5EF4-FFF2-40B4-BE49-F238E27FC236}">
                    <a16:creationId xmlns:a16="http://schemas.microsoft.com/office/drawing/2014/main" id="{C3A00829-ED01-C6B0-DD04-4F50ADF2FFF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084" y="4570"/>
                <a:ext cx="3519" cy="1780"/>
              </a:xfrm>
              <a:prstGeom prst="rect">
                <a:avLst/>
              </a:prstGeom>
              <a:solidFill>
                <a:srgbClr val="F2DBD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124347" tIns="62174" rIns="124347" bIns="62174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1243493" fontAlgn="base">
                  <a:spcBef>
                    <a:spcPct val="0"/>
                  </a:spcBef>
                  <a:spcAft>
                    <a:spcPts val="1360"/>
                  </a:spcAft>
                </a:pPr>
                <a:r>
                  <a:rPr lang="es-PE" sz="1904" dirty="0">
                    <a:latin typeface="Calibri" pitchFamily="34" charset="0"/>
                    <a:cs typeface="Arial" pitchFamily="34" charset="0"/>
                  </a:rPr>
                  <a:t>Un </a:t>
                </a:r>
                <a:r>
                  <a:rPr lang="es-PE" sz="1904" b="1" dirty="0">
                    <a:latin typeface="Calibri" pitchFamily="34" charset="0"/>
                    <a:cs typeface="Arial" pitchFamily="34" charset="0"/>
                  </a:rPr>
                  <a:t>estilo arquitectónico</a:t>
                </a:r>
                <a:r>
                  <a:rPr lang="es-PE" sz="1904" dirty="0">
                    <a:latin typeface="Calibri" pitchFamily="34" charset="0"/>
                    <a:cs typeface="Arial" pitchFamily="34" charset="0"/>
                  </a:rPr>
                  <a:t> que requiera un proveedor de servicios, un solicitante y una descripción de servicios.</a:t>
                </a:r>
                <a:endParaRPr lang="es-PE" sz="1904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0" name="Text Box 6">
                <a:extLst>
                  <a:ext uri="{FF2B5EF4-FFF2-40B4-BE49-F238E27FC236}">
                    <a16:creationId xmlns:a16="http://schemas.microsoft.com/office/drawing/2014/main" id="{E86590A6-4D79-3559-6C81-C564B5CFAA1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076" y="6526"/>
                <a:ext cx="3519" cy="1780"/>
              </a:xfrm>
              <a:prstGeom prst="rect">
                <a:avLst/>
              </a:prstGeom>
              <a:solidFill>
                <a:srgbClr val="DAEEF3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124347" tIns="62174" rIns="124347" bIns="62174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1243493" fontAlgn="base">
                  <a:spcBef>
                    <a:spcPct val="0"/>
                  </a:spcBef>
                  <a:spcAft>
                    <a:spcPts val="1360"/>
                  </a:spcAft>
                </a:pPr>
                <a:r>
                  <a:rPr lang="es-PE" sz="1904" dirty="0">
                    <a:latin typeface="Calibri" pitchFamily="34" charset="0"/>
                    <a:cs typeface="Arial" pitchFamily="34" charset="0"/>
                  </a:rPr>
                  <a:t>Un </a:t>
                </a:r>
                <a:r>
                  <a:rPr lang="es-PE" sz="1904" b="1" dirty="0">
                    <a:latin typeface="Calibri" pitchFamily="34" charset="0"/>
                    <a:cs typeface="Arial" pitchFamily="34" charset="0"/>
                  </a:rPr>
                  <a:t>modelo de programación </a:t>
                </a:r>
                <a:r>
                  <a:rPr lang="es-PE" sz="1904" dirty="0">
                    <a:latin typeface="Calibri" pitchFamily="34" charset="0"/>
                    <a:cs typeface="Arial" pitchFamily="34" charset="0"/>
                  </a:rPr>
                  <a:t>completo con las normas, herramientas, métodos y tecnologías tales como servicios Web.</a:t>
                </a:r>
                <a:endParaRPr lang="es-PE" sz="1904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1" name="Text Box 7">
                <a:extLst>
                  <a:ext uri="{FF2B5EF4-FFF2-40B4-BE49-F238E27FC236}">
                    <a16:creationId xmlns:a16="http://schemas.microsoft.com/office/drawing/2014/main" id="{2E0D8DA4-FF41-BAFA-18AB-E26BA10D41A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093" y="3100"/>
                <a:ext cx="2136" cy="783"/>
              </a:xfrm>
              <a:prstGeom prst="rect">
                <a:avLst/>
              </a:prstGeom>
              <a:solidFill>
                <a:srgbClr val="D8D8D8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124347" tIns="62174" rIns="124347" bIns="62174" numCol="1" anchor="ctr" anchorCtr="0" compatLnSpc="1">
                <a:prstTxWarp prst="textNoShape">
                  <a:avLst/>
                </a:prstTxWarp>
              </a:bodyPr>
              <a:lstStyle/>
              <a:p>
                <a:pPr algn="ctr" defTabSz="1243493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48" dirty="0">
                    <a:latin typeface="Calibri" pitchFamily="34" charset="0"/>
                    <a:cs typeface="Arial" pitchFamily="34" charset="0"/>
                  </a:rPr>
                  <a:t>Negocios</a:t>
                </a:r>
                <a:endParaRPr lang="es-PE" sz="2448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2" name="Text Box 8">
                <a:extLst>
                  <a:ext uri="{FF2B5EF4-FFF2-40B4-BE49-F238E27FC236}">
                    <a16:creationId xmlns:a16="http://schemas.microsoft.com/office/drawing/2014/main" id="{194C42FB-498D-2A38-9A9D-E78857D313E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093" y="5056"/>
                <a:ext cx="2136" cy="783"/>
              </a:xfrm>
              <a:prstGeom prst="rect">
                <a:avLst/>
              </a:prstGeom>
              <a:solidFill>
                <a:srgbClr val="D8D8D8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124347" tIns="62174" rIns="124347" bIns="62174" numCol="1" anchor="ctr" anchorCtr="0" compatLnSpc="1">
                <a:prstTxWarp prst="textNoShape">
                  <a:avLst/>
                </a:prstTxWarp>
              </a:bodyPr>
              <a:lstStyle/>
              <a:p>
                <a:pPr algn="ctr" defTabSz="1243493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48" dirty="0">
                    <a:latin typeface="Calibri" pitchFamily="34" charset="0"/>
                    <a:cs typeface="Arial" pitchFamily="34" charset="0"/>
                  </a:rPr>
                  <a:t>Arquitectura</a:t>
                </a:r>
                <a:endParaRPr lang="es-PE" sz="2448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3" name="Text Box 9">
                <a:extLst>
                  <a:ext uri="{FF2B5EF4-FFF2-40B4-BE49-F238E27FC236}">
                    <a16:creationId xmlns:a16="http://schemas.microsoft.com/office/drawing/2014/main" id="{74B3F325-F867-5100-BEC0-FFF47DE6AFB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093" y="7012"/>
                <a:ext cx="2136" cy="783"/>
              </a:xfrm>
              <a:prstGeom prst="rect">
                <a:avLst/>
              </a:prstGeom>
              <a:solidFill>
                <a:srgbClr val="D8D8D8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124347" tIns="62174" rIns="124347" bIns="62174" numCol="1" anchor="ctr" anchorCtr="0" compatLnSpc="1">
                <a:prstTxWarp prst="textNoShape">
                  <a:avLst/>
                </a:prstTxWarp>
              </a:bodyPr>
              <a:lstStyle/>
              <a:p>
                <a:pPr algn="ctr" defTabSz="1243493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040" dirty="0">
                    <a:latin typeface="Calibri" pitchFamily="34" charset="0"/>
                    <a:cs typeface="Arial" pitchFamily="34" charset="0"/>
                  </a:rPr>
                  <a:t>Implementación</a:t>
                </a:r>
                <a:endParaRPr lang="es-PE" sz="2040" dirty="0">
                  <a:latin typeface="Arial" pitchFamily="34" charset="0"/>
                  <a:cs typeface="Arial" pitchFamily="34" charset="0"/>
                </a:endParaRPr>
              </a:p>
            </p:txBody>
          </p:sp>
          <p:cxnSp>
            <p:nvCxnSpPr>
              <p:cNvPr id="14" name="AutoShape 10">
                <a:extLst>
                  <a:ext uri="{FF2B5EF4-FFF2-40B4-BE49-F238E27FC236}">
                    <a16:creationId xmlns:a16="http://schemas.microsoft.com/office/drawing/2014/main" id="{6863FD80-8019-894A-50C1-A408371870B7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5607" y="3499"/>
                <a:ext cx="2503" cy="0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 type="triangle" w="med" len="med"/>
                <a:tailEnd type="triangle" w="med" len="med"/>
              </a:ln>
            </p:spPr>
          </p:cxnSp>
          <p:cxnSp>
            <p:nvCxnSpPr>
              <p:cNvPr id="15" name="AutoShape 11">
                <a:extLst>
                  <a:ext uri="{FF2B5EF4-FFF2-40B4-BE49-F238E27FC236}">
                    <a16:creationId xmlns:a16="http://schemas.microsoft.com/office/drawing/2014/main" id="{B8311C9A-8086-C8F2-F374-8C50D1A9418F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5595" y="5461"/>
                <a:ext cx="2503" cy="0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 type="triangle" w="med" len="med"/>
                <a:tailEnd type="triangle" w="med" len="med"/>
              </a:ln>
            </p:spPr>
          </p:cxnSp>
          <p:cxnSp>
            <p:nvCxnSpPr>
              <p:cNvPr id="16" name="AutoShape 12">
                <a:extLst>
                  <a:ext uri="{FF2B5EF4-FFF2-40B4-BE49-F238E27FC236}">
                    <a16:creationId xmlns:a16="http://schemas.microsoft.com/office/drawing/2014/main" id="{3C36D868-5239-92F0-865F-5AE6EEFF7572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5583" y="7423"/>
                <a:ext cx="2503" cy="0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 type="triangle" w="med" len="med"/>
                <a:tailEnd type="triangle" w="med" len="med"/>
              </a:ln>
            </p:spPr>
          </p:cxnSp>
        </p:grpSp>
        <p:sp>
          <p:nvSpPr>
            <p:cNvPr id="7" name="Text Box 13">
              <a:extLst>
                <a:ext uri="{FF2B5EF4-FFF2-40B4-BE49-F238E27FC236}">
                  <a16:creationId xmlns:a16="http://schemas.microsoft.com/office/drawing/2014/main" id="{1E64C695-86F2-40A8-5F5A-9B63F66BB5C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829" y="1743"/>
              <a:ext cx="2410" cy="1784"/>
            </a:xfrm>
            <a:prstGeom prst="rect">
              <a:avLst/>
            </a:prstGeom>
            <a:noFill/>
            <a:ln w="0">
              <a:noFill/>
              <a:miter lim="800000"/>
              <a:headEnd/>
              <a:tailEnd/>
            </a:ln>
          </p:spPr>
          <p:txBody>
            <a:bodyPr vert="horz" wrap="square" lIns="124347" tIns="62174" rIns="124347" bIns="62174" numCol="1" anchor="t" anchorCtr="0" compatLnSpc="1">
              <a:prstTxWarp prst="textNoShape">
                <a:avLst/>
              </a:prstTxWarp>
            </a:bodyPr>
            <a:lstStyle/>
            <a:p>
              <a:pPr defTabSz="1243493" fontAlgn="base">
                <a:spcBef>
                  <a:spcPct val="0"/>
                </a:spcBef>
                <a:spcAft>
                  <a:spcPct val="0"/>
                </a:spcAft>
              </a:pPr>
              <a:endParaRPr lang="es-PE" sz="2448">
                <a:latin typeface="Arial" pitchFamily="34" charset="0"/>
                <a:cs typeface="Arial" pitchFamily="34" charset="0"/>
              </a:endParaRPr>
            </a:p>
          </p:txBody>
        </p:sp>
      </p:grpSp>
      <p:pic>
        <p:nvPicPr>
          <p:cNvPr id="17" name="Picture 28">
            <a:extLst>
              <a:ext uri="{FF2B5EF4-FFF2-40B4-BE49-F238E27FC236}">
                <a16:creationId xmlns:a16="http://schemas.microsoft.com/office/drawing/2014/main" id="{55F8C0E3-80B2-2191-578A-6E31FC6F47CE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481419" y="3327825"/>
            <a:ext cx="1643282" cy="10958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918333189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1566E-62D4-8487-3BD9-B6B76F230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Tendencias de SOA</a:t>
            </a:r>
            <a:endParaRPr lang="en-US" dirty="0"/>
          </a:p>
        </p:txBody>
      </p:sp>
      <p:sp>
        <p:nvSpPr>
          <p:cNvPr id="4" name="2 Marcador de contenido">
            <a:extLst>
              <a:ext uri="{FF2B5EF4-FFF2-40B4-BE49-F238E27FC236}">
                <a16:creationId xmlns:a16="http://schemas.microsoft.com/office/drawing/2014/main" id="{02074413-A557-284C-80F7-92AAE2E463DD}"/>
              </a:ext>
            </a:extLst>
          </p:cNvPr>
          <p:cNvSpPr txBox="1">
            <a:spLocks/>
          </p:cNvSpPr>
          <p:nvPr/>
        </p:nvSpPr>
        <p:spPr>
          <a:xfrm>
            <a:off x="1482684" y="1595787"/>
            <a:ext cx="8693936" cy="4030919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1"/>
            <a:endParaRPr lang="es-PE" sz="2720" dirty="0"/>
          </a:p>
          <a:p>
            <a:pPr marL="466310" indent="-466310">
              <a:buFont typeface="Arial" panose="020B0604020202020204" pitchFamily="34" charset="0"/>
              <a:buChar char="•"/>
            </a:pPr>
            <a:r>
              <a:rPr lang="es-ES" sz="2720" dirty="0"/>
              <a:t>Mejorar la satisfacción del cliente.</a:t>
            </a:r>
            <a:r>
              <a:rPr lang="es-PE" sz="2720" dirty="0"/>
              <a:t> </a:t>
            </a:r>
          </a:p>
          <a:p>
            <a:pPr marL="466310" indent="-466310">
              <a:buFont typeface="Arial" panose="020B0604020202020204" pitchFamily="34" charset="0"/>
              <a:buChar char="•"/>
            </a:pPr>
            <a:endParaRPr lang="es-ES" sz="2720" dirty="0"/>
          </a:p>
          <a:p>
            <a:pPr marL="466310" indent="-466310">
              <a:buFont typeface="Arial" panose="020B0604020202020204" pitchFamily="34" charset="0"/>
              <a:buChar char="•"/>
            </a:pPr>
            <a:r>
              <a:rPr lang="es-ES" sz="2720" dirty="0"/>
              <a:t>Ganancias en las operaciones de negocio.</a:t>
            </a:r>
            <a:endParaRPr lang="es-PE" sz="2720" dirty="0"/>
          </a:p>
          <a:p>
            <a:pPr marL="466310" indent="-466310">
              <a:buFont typeface="Arial" panose="020B0604020202020204" pitchFamily="34" charset="0"/>
              <a:buChar char="•"/>
            </a:pPr>
            <a:endParaRPr lang="es-ES" sz="2720" dirty="0"/>
          </a:p>
          <a:p>
            <a:pPr marL="466310" indent="-466310">
              <a:buFont typeface="Arial" panose="020B0604020202020204" pitchFamily="34" charset="0"/>
              <a:buChar char="•"/>
            </a:pPr>
            <a:r>
              <a:rPr lang="es-ES" sz="2720" dirty="0"/>
              <a:t>Incrementar competitividades.</a:t>
            </a:r>
            <a:endParaRPr lang="es-PE" sz="2720" dirty="0"/>
          </a:p>
          <a:p>
            <a:pPr marL="466310" indent="-466310">
              <a:buFont typeface="Arial" panose="020B0604020202020204" pitchFamily="34" charset="0"/>
              <a:buChar char="•"/>
            </a:pPr>
            <a:endParaRPr lang="es-ES" sz="2720" dirty="0"/>
          </a:p>
          <a:p>
            <a:pPr marL="466310" indent="-466310">
              <a:buFont typeface="Arial" panose="020B0604020202020204" pitchFamily="34" charset="0"/>
              <a:buChar char="•"/>
            </a:pPr>
            <a:r>
              <a:rPr lang="es-ES" sz="2720" dirty="0"/>
              <a:t>Mejoramiento de los costos de TI.</a:t>
            </a:r>
            <a:endParaRPr lang="es-PE" sz="2720" dirty="0"/>
          </a:p>
          <a:p>
            <a:pPr marL="466310" indent="-466310">
              <a:buFont typeface="Arial" panose="020B0604020202020204" pitchFamily="34" charset="0"/>
              <a:buChar char="•"/>
            </a:pPr>
            <a:endParaRPr lang="es-PE" sz="2720" dirty="0"/>
          </a:p>
          <a:p>
            <a:pPr marL="466310" indent="-466310">
              <a:buFont typeface="Arial" panose="020B0604020202020204" pitchFamily="34" charset="0"/>
              <a:buChar char="•"/>
            </a:pPr>
            <a:r>
              <a:rPr lang="es-ES" sz="2720" dirty="0"/>
              <a:t>Reducción del tiempo cíclico de las empresas.</a:t>
            </a:r>
            <a:endParaRPr lang="es-PE" sz="2720" dirty="0"/>
          </a:p>
          <a:p>
            <a:endParaRPr lang="es-ES" sz="1904" b="1" dirty="0"/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2407738B-0009-7A27-FEFE-16049681AD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74856" y="1367818"/>
            <a:ext cx="2525818" cy="1191660"/>
          </a:xfrm>
          <a:prstGeom prst="downArrow">
            <a:avLst>
              <a:gd name="adj1" fmla="val 50000"/>
              <a:gd name="adj2" fmla="val 25000"/>
            </a:avLst>
          </a:prstGeom>
          <a:solidFill>
            <a:srgbClr val="C0504D"/>
          </a:solidFill>
          <a:ln w="38100">
            <a:solidFill>
              <a:srgbClr val="F2F2F2"/>
            </a:solidFill>
            <a:miter lim="800000"/>
            <a:headEnd/>
            <a:tailEnd/>
          </a:ln>
          <a:effectLst>
            <a:outerShdw dist="28398" dir="3806097" algn="ctr" rotWithShape="0">
              <a:srgbClr val="622423">
                <a:alpha val="50000"/>
              </a:srgbClr>
            </a:outerShdw>
          </a:effectLst>
        </p:spPr>
        <p:txBody>
          <a:bodyPr vert="horz" wrap="square" lIns="124347" tIns="62174" rIns="124347" bIns="62174" numCol="1" anchor="t" anchorCtr="0" compatLnSpc="1">
            <a:prstTxWarp prst="textNoShape">
              <a:avLst/>
            </a:prstTxWarp>
          </a:bodyPr>
          <a:lstStyle/>
          <a:p>
            <a:pPr marL="621746" lvl="1" defTabSz="1243493" fontAlgn="base">
              <a:spcBef>
                <a:spcPct val="0"/>
              </a:spcBef>
              <a:spcAft>
                <a:spcPts val="1360"/>
              </a:spcAft>
            </a:pPr>
            <a:endParaRPr lang="es-PE" sz="2448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18 Rectángulo">
            <a:extLst>
              <a:ext uri="{FF2B5EF4-FFF2-40B4-BE49-F238E27FC236}">
                <a16:creationId xmlns:a16="http://schemas.microsoft.com/office/drawing/2014/main" id="{09136E6D-13D1-1BE7-A38A-9637D0E2528D}"/>
              </a:ext>
            </a:extLst>
          </p:cNvPr>
          <p:cNvSpPr/>
          <p:nvPr/>
        </p:nvSpPr>
        <p:spPr>
          <a:xfrm>
            <a:off x="10054884" y="1659258"/>
            <a:ext cx="1262909" cy="4857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448" dirty="0"/>
              <a:t>costos</a:t>
            </a:r>
            <a:endParaRPr lang="es-PE" sz="2448" dirty="0"/>
          </a:p>
        </p:txBody>
      </p:sp>
      <p:sp>
        <p:nvSpPr>
          <p:cNvPr id="7" name="AutoShape 3">
            <a:extLst>
              <a:ext uri="{FF2B5EF4-FFF2-40B4-BE49-F238E27FC236}">
                <a16:creationId xmlns:a16="http://schemas.microsoft.com/office/drawing/2014/main" id="{4AC05DE8-46D2-087C-192E-7C6617894B77}"/>
              </a:ext>
            </a:extLst>
          </p:cNvPr>
          <p:cNvSpPr>
            <a:spLocks noChangeArrowheads="1"/>
          </p:cNvSpPr>
          <p:nvPr/>
        </p:nvSpPr>
        <p:spPr bwMode="auto">
          <a:xfrm rot="10800000">
            <a:off x="9374856" y="3310755"/>
            <a:ext cx="2525818" cy="1321188"/>
          </a:xfrm>
          <a:prstGeom prst="downArrow">
            <a:avLst>
              <a:gd name="adj1" fmla="val 50000"/>
              <a:gd name="adj2" fmla="val 25000"/>
            </a:avLst>
          </a:prstGeom>
          <a:solidFill>
            <a:srgbClr val="9BBB59"/>
          </a:solidFill>
          <a:ln w="38100">
            <a:solidFill>
              <a:srgbClr val="F2F2F2"/>
            </a:solidFill>
            <a:miter lim="800000"/>
            <a:headEnd/>
            <a:tailEnd/>
          </a:ln>
          <a:effectLst>
            <a:outerShdw dist="28398" dir="3806097" algn="ctr" rotWithShape="0">
              <a:srgbClr val="4E6128">
                <a:alpha val="50000"/>
              </a:srgbClr>
            </a:outerShdw>
          </a:effectLst>
        </p:spPr>
        <p:txBody>
          <a:bodyPr vert="horz" wrap="square" lIns="124347" tIns="62174" rIns="124347" bIns="62174" numCol="1" anchor="t" anchorCtr="0" compatLnSpc="1">
            <a:prstTxWarp prst="textNoShape">
              <a:avLst/>
            </a:prstTxWarp>
          </a:bodyPr>
          <a:lstStyle/>
          <a:p>
            <a:pPr marL="621746" lvl="1" algn="ctr" defTabSz="1243493" fontAlgn="base">
              <a:spcBef>
                <a:spcPct val="0"/>
              </a:spcBef>
              <a:spcAft>
                <a:spcPts val="1360"/>
              </a:spcAft>
            </a:pPr>
            <a:endParaRPr lang="es-PE" sz="2448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19 Rectángulo">
            <a:extLst>
              <a:ext uri="{FF2B5EF4-FFF2-40B4-BE49-F238E27FC236}">
                <a16:creationId xmlns:a16="http://schemas.microsoft.com/office/drawing/2014/main" id="{16CF7437-4A88-6D97-2CE6-66DBDCFEEC25}"/>
              </a:ext>
            </a:extLst>
          </p:cNvPr>
          <p:cNvSpPr/>
          <p:nvPr/>
        </p:nvSpPr>
        <p:spPr>
          <a:xfrm>
            <a:off x="9860590" y="3893636"/>
            <a:ext cx="1554350" cy="4857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448" dirty="0"/>
              <a:t>Ingresos</a:t>
            </a:r>
          </a:p>
          <a:p>
            <a:pPr algn="ctr"/>
            <a:r>
              <a:rPr lang="es-ES_tradnl" sz="1904" dirty="0"/>
              <a:t>Flexibilidad</a:t>
            </a:r>
            <a:endParaRPr lang="es-PE" sz="1904" dirty="0"/>
          </a:p>
        </p:txBody>
      </p:sp>
    </p:spTree>
    <p:extLst>
      <p:ext uri="{BB962C8B-B14F-4D97-AF65-F5344CB8AC3E}">
        <p14:creationId xmlns:p14="http://schemas.microsoft.com/office/powerpoint/2010/main" val="3007185108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2C4A9-000D-A285-A8C2-37E5EC7076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US" dirty="0"/>
              <a:t>Evolución</a:t>
            </a:r>
            <a:endParaRPr lang="en-US" dirty="0"/>
          </a:p>
        </p:txBody>
      </p:sp>
      <p:pic>
        <p:nvPicPr>
          <p:cNvPr id="3" name="object 3">
            <a:extLst>
              <a:ext uri="{FF2B5EF4-FFF2-40B4-BE49-F238E27FC236}">
                <a16:creationId xmlns:a16="http://schemas.microsoft.com/office/drawing/2014/main" id="{D8C23EC8-B9B5-E3A1-E026-FEE1F94B6270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32078" y="1053224"/>
            <a:ext cx="7973330" cy="5303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270199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D56BA7-5F98-977F-0DE1-65ABAD7DA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US"/>
              <a:t>Limitaciones</a:t>
            </a:r>
            <a:r>
              <a:rPr lang="es-US" dirty="0"/>
              <a:t> del modelo anterior</a:t>
            </a:r>
            <a:endParaRPr lang="en-US" dirty="0"/>
          </a:p>
        </p:txBody>
      </p:sp>
      <p:pic>
        <p:nvPicPr>
          <p:cNvPr id="3" name="object 3">
            <a:extLst>
              <a:ext uri="{FF2B5EF4-FFF2-40B4-BE49-F238E27FC236}">
                <a16:creationId xmlns:a16="http://schemas.microsoft.com/office/drawing/2014/main" id="{CF7C08F1-7BF4-078E-A78D-CE54BEE6F7C6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47971" y="1842996"/>
            <a:ext cx="6689759" cy="4487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407373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66089" y="2055714"/>
            <a:ext cx="8009397" cy="350077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AD065936-53FC-5DA1-E7CB-9E8E040AD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US" dirty="0"/>
              <a:t>Arquitectura SOA</a:t>
            </a:r>
            <a:endParaRPr lang="en-US" dirty="0"/>
          </a:p>
        </p:txBody>
      </p:sp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0" tIns="12953" rIns="0" bIns="0" rtlCol="0" anchor="b" anchorCtr="0">
            <a:spAutoFit/>
          </a:bodyPr>
          <a:lstStyle/>
          <a:p>
            <a:pPr marL="3535535" marR="5181" indent="-3523229">
              <a:spcBef>
                <a:spcPts val="102"/>
              </a:spcBef>
              <a:tabLst>
                <a:tab pos="747392" algn="l"/>
                <a:tab pos="1854875" algn="l"/>
                <a:tab pos="2763533" algn="l"/>
                <a:tab pos="5092491" algn="l"/>
              </a:tabLst>
            </a:pPr>
            <a:r>
              <a:rPr sz="4080" spc="113" dirty="0">
                <a:latin typeface="Calibri"/>
                <a:cs typeface="Calibri"/>
              </a:rPr>
              <a:t>E</a:t>
            </a:r>
            <a:r>
              <a:rPr sz="4080" spc="56" dirty="0">
                <a:latin typeface="Calibri"/>
                <a:cs typeface="Calibri"/>
              </a:rPr>
              <a:t>l</a:t>
            </a:r>
            <a:r>
              <a:rPr sz="4080" dirty="0">
                <a:latin typeface="Calibri"/>
                <a:cs typeface="Calibri"/>
              </a:rPr>
              <a:t>	</a:t>
            </a:r>
            <a:r>
              <a:rPr sz="4080" spc="20" dirty="0">
                <a:latin typeface="Calibri"/>
                <a:cs typeface="Calibri"/>
              </a:rPr>
              <a:t>Bu</a:t>
            </a:r>
            <a:r>
              <a:rPr sz="4080" spc="31" dirty="0">
                <a:latin typeface="Calibri"/>
                <a:cs typeface="Calibri"/>
              </a:rPr>
              <a:t>s</a:t>
            </a:r>
            <a:r>
              <a:rPr sz="4080" dirty="0">
                <a:latin typeface="Calibri"/>
                <a:cs typeface="Calibri"/>
              </a:rPr>
              <a:t>	</a:t>
            </a:r>
            <a:r>
              <a:rPr sz="4080" spc="158" dirty="0">
                <a:latin typeface="Calibri"/>
                <a:cs typeface="Calibri"/>
              </a:rPr>
              <a:t>d</a:t>
            </a:r>
            <a:r>
              <a:rPr sz="4080" spc="143" dirty="0">
                <a:latin typeface="Calibri"/>
                <a:cs typeface="Calibri"/>
              </a:rPr>
              <a:t>e</a:t>
            </a:r>
            <a:r>
              <a:rPr sz="4080" dirty="0">
                <a:latin typeface="Calibri"/>
                <a:cs typeface="Calibri"/>
              </a:rPr>
              <a:t>	</a:t>
            </a:r>
            <a:r>
              <a:rPr sz="4080" spc="137" dirty="0">
                <a:latin typeface="Calibri"/>
                <a:cs typeface="Calibri"/>
              </a:rPr>
              <a:t>Ser</a:t>
            </a:r>
            <a:r>
              <a:rPr sz="4080" spc="117" dirty="0">
                <a:latin typeface="Calibri"/>
                <a:cs typeface="Calibri"/>
              </a:rPr>
              <a:t>v</a:t>
            </a:r>
            <a:r>
              <a:rPr sz="4080" spc="52" dirty="0">
                <a:latin typeface="Calibri"/>
                <a:cs typeface="Calibri"/>
              </a:rPr>
              <a:t>i</a:t>
            </a:r>
            <a:r>
              <a:rPr sz="4080" spc="215" dirty="0">
                <a:latin typeface="Calibri"/>
                <a:cs typeface="Calibri"/>
              </a:rPr>
              <a:t>c</a:t>
            </a:r>
            <a:r>
              <a:rPr sz="4080" spc="128" dirty="0">
                <a:latin typeface="Calibri"/>
                <a:cs typeface="Calibri"/>
              </a:rPr>
              <a:t>i</a:t>
            </a:r>
            <a:r>
              <a:rPr sz="4080" spc="87" dirty="0">
                <a:latin typeface="Calibri"/>
                <a:cs typeface="Calibri"/>
              </a:rPr>
              <a:t>os</a:t>
            </a:r>
            <a:r>
              <a:rPr sz="4080" dirty="0">
                <a:latin typeface="Calibri"/>
                <a:cs typeface="Calibri"/>
              </a:rPr>
              <a:t>	</a:t>
            </a:r>
            <a:r>
              <a:rPr sz="4080" spc="184" dirty="0">
                <a:latin typeface="Calibri"/>
                <a:cs typeface="Calibri"/>
              </a:rPr>
              <a:t>E</a:t>
            </a:r>
            <a:r>
              <a:rPr sz="4080" spc="46" dirty="0">
                <a:latin typeface="Calibri"/>
                <a:cs typeface="Calibri"/>
              </a:rPr>
              <a:t>m</a:t>
            </a:r>
            <a:r>
              <a:rPr sz="4080" spc="35" dirty="0">
                <a:latin typeface="Calibri"/>
                <a:cs typeface="Calibri"/>
              </a:rPr>
              <a:t>p</a:t>
            </a:r>
            <a:r>
              <a:rPr sz="4080" spc="-61" dirty="0">
                <a:latin typeface="Calibri"/>
                <a:cs typeface="Calibri"/>
              </a:rPr>
              <a:t>r</a:t>
            </a:r>
            <a:r>
              <a:rPr sz="4080" spc="107" dirty="0">
                <a:latin typeface="Calibri"/>
                <a:cs typeface="Calibri"/>
              </a:rPr>
              <a:t>esar</a:t>
            </a:r>
            <a:r>
              <a:rPr sz="4080" spc="169" dirty="0">
                <a:latin typeface="Calibri"/>
                <a:cs typeface="Calibri"/>
              </a:rPr>
              <a:t>i</a:t>
            </a:r>
            <a:r>
              <a:rPr sz="4080" spc="367" dirty="0">
                <a:latin typeface="Calibri"/>
                <a:cs typeface="Calibri"/>
              </a:rPr>
              <a:t>a</a:t>
            </a:r>
            <a:r>
              <a:rPr sz="4080" spc="-15" dirty="0">
                <a:latin typeface="Calibri"/>
                <a:cs typeface="Calibri"/>
              </a:rPr>
              <a:t>l</a:t>
            </a:r>
            <a:r>
              <a:rPr sz="4080" spc="35" dirty="0">
                <a:latin typeface="Calibri"/>
                <a:cs typeface="Calibri"/>
              </a:rPr>
              <a:t>es  </a:t>
            </a:r>
            <a:r>
              <a:rPr sz="4080" spc="107" dirty="0">
                <a:latin typeface="Calibri"/>
                <a:cs typeface="Calibri"/>
              </a:rPr>
              <a:t>(ESB)</a:t>
            </a:r>
            <a:endParaRPr sz="408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56203" y="2216297"/>
            <a:ext cx="9794167" cy="3658949"/>
          </a:xfrm>
          <a:prstGeom prst="rect">
            <a:avLst/>
          </a:prstGeom>
        </p:spPr>
        <p:txBody>
          <a:bodyPr vert="horz" wrap="square" lIns="0" tIns="12953" rIns="0" bIns="0" rtlCol="0">
            <a:spAutoFit/>
          </a:bodyPr>
          <a:lstStyle/>
          <a:p>
            <a:pPr marL="12953" marR="123055">
              <a:spcBef>
                <a:spcPts val="102"/>
              </a:spcBef>
              <a:buSzPct val="95454"/>
              <a:buFont typeface="Courier New"/>
              <a:buChar char="•"/>
              <a:tabLst>
                <a:tab pos="182639" algn="l"/>
              </a:tabLst>
            </a:pPr>
            <a:r>
              <a:rPr sz="2244" spc="56" dirty="0">
                <a:latin typeface="Calibri"/>
                <a:cs typeface="Calibri"/>
              </a:rPr>
              <a:t>Es</a:t>
            </a:r>
            <a:r>
              <a:rPr sz="2244" spc="169" dirty="0">
                <a:latin typeface="Calibri"/>
                <a:cs typeface="Calibri"/>
              </a:rPr>
              <a:t> </a:t>
            </a:r>
            <a:r>
              <a:rPr sz="2244" spc="15" dirty="0">
                <a:latin typeface="Calibri"/>
                <a:cs typeface="Calibri"/>
              </a:rPr>
              <a:t>el</a:t>
            </a:r>
            <a:r>
              <a:rPr sz="2244" spc="184" dirty="0">
                <a:latin typeface="Calibri"/>
                <a:cs typeface="Calibri"/>
              </a:rPr>
              <a:t> </a:t>
            </a:r>
            <a:r>
              <a:rPr sz="2244" spc="41" dirty="0">
                <a:latin typeface="Calibri"/>
                <a:cs typeface="Calibri"/>
              </a:rPr>
              <a:t>concepto</a:t>
            </a:r>
            <a:r>
              <a:rPr sz="2244" spc="173" dirty="0">
                <a:latin typeface="Calibri"/>
                <a:cs typeface="Calibri"/>
              </a:rPr>
              <a:t> </a:t>
            </a:r>
            <a:r>
              <a:rPr sz="2244" spc="41" dirty="0">
                <a:latin typeface="Calibri"/>
                <a:cs typeface="Calibri"/>
              </a:rPr>
              <a:t>que</a:t>
            </a:r>
            <a:r>
              <a:rPr sz="2244" spc="178" dirty="0">
                <a:latin typeface="Calibri"/>
                <a:cs typeface="Calibri"/>
              </a:rPr>
              <a:t> </a:t>
            </a:r>
            <a:r>
              <a:rPr sz="2244" spc="31" dirty="0">
                <a:latin typeface="Calibri"/>
                <a:cs typeface="Calibri"/>
              </a:rPr>
              <a:t>se</a:t>
            </a:r>
            <a:r>
              <a:rPr sz="2244" spc="173" dirty="0">
                <a:latin typeface="Calibri"/>
                <a:cs typeface="Calibri"/>
              </a:rPr>
              <a:t> </a:t>
            </a:r>
            <a:r>
              <a:rPr sz="2244" spc="11" dirty="0">
                <a:latin typeface="Calibri"/>
                <a:cs typeface="Calibri"/>
              </a:rPr>
              <a:t>refiere</a:t>
            </a:r>
            <a:r>
              <a:rPr sz="2244" spc="169" dirty="0">
                <a:latin typeface="Calibri"/>
                <a:cs typeface="Calibri"/>
              </a:rPr>
              <a:t> </a:t>
            </a:r>
            <a:r>
              <a:rPr sz="2244" spc="219" dirty="0">
                <a:latin typeface="Calibri"/>
                <a:cs typeface="Calibri"/>
              </a:rPr>
              <a:t>a</a:t>
            </a:r>
            <a:r>
              <a:rPr sz="2244" spc="184" dirty="0">
                <a:latin typeface="Calibri"/>
                <a:cs typeface="Calibri"/>
              </a:rPr>
              <a:t> </a:t>
            </a:r>
            <a:r>
              <a:rPr sz="2244" spc="102" dirty="0">
                <a:latin typeface="Calibri"/>
                <a:cs typeface="Calibri"/>
              </a:rPr>
              <a:t>la</a:t>
            </a:r>
            <a:r>
              <a:rPr sz="2244" spc="189" dirty="0">
                <a:latin typeface="Calibri"/>
                <a:cs typeface="Calibri"/>
              </a:rPr>
              <a:t> </a:t>
            </a:r>
            <a:r>
              <a:rPr sz="2244" dirty="0">
                <a:latin typeface="Calibri"/>
                <a:cs typeface="Calibri"/>
              </a:rPr>
              <a:t>infraestructura</a:t>
            </a:r>
            <a:r>
              <a:rPr sz="2244" spc="158" dirty="0">
                <a:latin typeface="Calibri"/>
                <a:cs typeface="Calibri"/>
              </a:rPr>
              <a:t> </a:t>
            </a:r>
            <a:r>
              <a:rPr sz="2244" spc="82" dirty="0">
                <a:latin typeface="Calibri"/>
                <a:cs typeface="Calibri"/>
              </a:rPr>
              <a:t>de</a:t>
            </a:r>
            <a:r>
              <a:rPr sz="2244" spc="184" dirty="0">
                <a:latin typeface="Calibri"/>
                <a:cs typeface="Calibri"/>
              </a:rPr>
              <a:t> </a:t>
            </a:r>
            <a:r>
              <a:rPr sz="2244" spc="-5" dirty="0">
                <a:latin typeface="Calibri"/>
                <a:cs typeface="Calibri"/>
              </a:rPr>
              <a:t>transporte </a:t>
            </a:r>
            <a:r>
              <a:rPr sz="2244" spc="-494" dirty="0">
                <a:latin typeface="Calibri"/>
                <a:cs typeface="Calibri"/>
              </a:rPr>
              <a:t> </a:t>
            </a:r>
            <a:r>
              <a:rPr sz="2244" spc="82" dirty="0">
                <a:latin typeface="Calibri"/>
                <a:cs typeface="Calibri"/>
              </a:rPr>
              <a:t>de</a:t>
            </a:r>
            <a:r>
              <a:rPr sz="2244" spc="173" dirty="0">
                <a:latin typeface="Calibri"/>
                <a:cs typeface="Calibri"/>
              </a:rPr>
              <a:t> </a:t>
            </a:r>
            <a:r>
              <a:rPr sz="2244" spc="35" dirty="0">
                <a:latin typeface="Calibri"/>
                <a:cs typeface="Calibri"/>
              </a:rPr>
              <a:t>mensajes</a:t>
            </a:r>
            <a:r>
              <a:rPr sz="2244" spc="163" dirty="0">
                <a:latin typeface="Calibri"/>
                <a:cs typeface="Calibri"/>
              </a:rPr>
              <a:t> </a:t>
            </a:r>
            <a:r>
              <a:rPr sz="2244" spc="-31" dirty="0">
                <a:latin typeface="Calibri"/>
                <a:cs typeface="Calibri"/>
              </a:rPr>
              <a:t>entre</a:t>
            </a:r>
            <a:r>
              <a:rPr sz="2244" spc="173" dirty="0">
                <a:latin typeface="Calibri"/>
                <a:cs typeface="Calibri"/>
              </a:rPr>
              <a:t> </a:t>
            </a:r>
            <a:r>
              <a:rPr sz="2244" spc="15" dirty="0">
                <a:latin typeface="Calibri"/>
                <a:cs typeface="Calibri"/>
              </a:rPr>
              <a:t>el</a:t>
            </a:r>
            <a:r>
              <a:rPr sz="2244" spc="178" dirty="0">
                <a:latin typeface="Calibri"/>
                <a:cs typeface="Calibri"/>
              </a:rPr>
              <a:t> </a:t>
            </a:r>
            <a:r>
              <a:rPr sz="2244" spc="-35" dirty="0">
                <a:latin typeface="Calibri"/>
                <a:cs typeface="Calibri"/>
              </a:rPr>
              <a:t>motor</a:t>
            </a:r>
            <a:r>
              <a:rPr sz="2244" spc="173" dirty="0">
                <a:latin typeface="Calibri"/>
                <a:cs typeface="Calibri"/>
              </a:rPr>
              <a:t> </a:t>
            </a:r>
            <a:r>
              <a:rPr sz="2244" spc="82" dirty="0">
                <a:latin typeface="Calibri"/>
                <a:cs typeface="Calibri"/>
              </a:rPr>
              <a:t>de</a:t>
            </a:r>
            <a:r>
              <a:rPr sz="2244" spc="178" dirty="0">
                <a:latin typeface="Calibri"/>
                <a:cs typeface="Calibri"/>
              </a:rPr>
              <a:t> </a:t>
            </a:r>
            <a:r>
              <a:rPr sz="2244" spc="52" dirty="0">
                <a:latin typeface="Calibri"/>
                <a:cs typeface="Calibri"/>
              </a:rPr>
              <a:t>procesos</a:t>
            </a:r>
            <a:r>
              <a:rPr sz="2244" spc="178" dirty="0">
                <a:latin typeface="Calibri"/>
                <a:cs typeface="Calibri"/>
              </a:rPr>
              <a:t> </a:t>
            </a:r>
            <a:r>
              <a:rPr sz="2244" spc="102" dirty="0">
                <a:latin typeface="Calibri"/>
                <a:cs typeface="Calibri"/>
              </a:rPr>
              <a:t>y</a:t>
            </a:r>
            <a:r>
              <a:rPr sz="2244" spc="184" dirty="0">
                <a:latin typeface="Calibri"/>
                <a:cs typeface="Calibri"/>
              </a:rPr>
              <a:t> </a:t>
            </a:r>
            <a:r>
              <a:rPr sz="2244" spc="26" dirty="0">
                <a:latin typeface="Calibri"/>
                <a:cs typeface="Calibri"/>
              </a:rPr>
              <a:t>los</a:t>
            </a:r>
            <a:r>
              <a:rPr sz="2244" spc="184" dirty="0">
                <a:latin typeface="Calibri"/>
                <a:cs typeface="Calibri"/>
              </a:rPr>
              <a:t> </a:t>
            </a:r>
            <a:r>
              <a:rPr sz="2244" spc="41" dirty="0">
                <a:latin typeface="Calibri"/>
                <a:cs typeface="Calibri"/>
              </a:rPr>
              <a:t>servicios</a:t>
            </a:r>
            <a:r>
              <a:rPr sz="2244" spc="163" dirty="0">
                <a:latin typeface="Calibri"/>
                <a:cs typeface="Calibri"/>
              </a:rPr>
              <a:t> </a:t>
            </a:r>
            <a:r>
              <a:rPr sz="2244" spc="82" dirty="0">
                <a:latin typeface="Calibri"/>
                <a:cs typeface="Calibri"/>
              </a:rPr>
              <a:t>de</a:t>
            </a:r>
            <a:r>
              <a:rPr sz="2244" spc="178" dirty="0">
                <a:latin typeface="Calibri"/>
                <a:cs typeface="Calibri"/>
              </a:rPr>
              <a:t> </a:t>
            </a:r>
            <a:r>
              <a:rPr sz="2244" spc="26" dirty="0">
                <a:latin typeface="Calibri"/>
                <a:cs typeface="Calibri"/>
              </a:rPr>
              <a:t>los </a:t>
            </a:r>
            <a:r>
              <a:rPr sz="2244" spc="31" dirty="0">
                <a:latin typeface="Calibri"/>
                <a:cs typeface="Calibri"/>
              </a:rPr>
              <a:t> </a:t>
            </a:r>
            <a:r>
              <a:rPr sz="2244" spc="41" dirty="0">
                <a:latin typeface="Calibri"/>
                <a:cs typeface="Calibri"/>
              </a:rPr>
              <a:t>que</a:t>
            </a:r>
            <a:r>
              <a:rPr sz="2244" spc="163" dirty="0">
                <a:latin typeface="Calibri"/>
                <a:cs typeface="Calibri"/>
              </a:rPr>
              <a:t> </a:t>
            </a:r>
            <a:r>
              <a:rPr sz="2244" spc="61" dirty="0">
                <a:latin typeface="Calibri"/>
                <a:cs typeface="Calibri"/>
              </a:rPr>
              <a:t>dispone</a:t>
            </a:r>
            <a:r>
              <a:rPr sz="2244" spc="178" dirty="0">
                <a:latin typeface="Calibri"/>
                <a:cs typeface="Calibri"/>
              </a:rPr>
              <a:t> </a:t>
            </a:r>
            <a:r>
              <a:rPr sz="2244" spc="102" dirty="0">
                <a:latin typeface="Calibri"/>
                <a:cs typeface="Calibri"/>
              </a:rPr>
              <a:t>la</a:t>
            </a:r>
            <a:r>
              <a:rPr sz="2244" spc="184" dirty="0">
                <a:latin typeface="Calibri"/>
                <a:cs typeface="Calibri"/>
              </a:rPr>
              <a:t> </a:t>
            </a:r>
            <a:r>
              <a:rPr sz="2244" spc="46" dirty="0">
                <a:latin typeface="Calibri"/>
                <a:cs typeface="Calibri"/>
              </a:rPr>
              <a:t>empresa</a:t>
            </a:r>
            <a:endParaRPr sz="2244" dirty="0">
              <a:latin typeface="Calibri"/>
              <a:cs typeface="Calibri"/>
            </a:endParaRPr>
          </a:p>
          <a:p>
            <a:pPr marL="770707" marR="82900" lvl="1" indent="-292092">
              <a:spcBef>
                <a:spcPts val="541"/>
              </a:spcBef>
              <a:buFont typeface="Calibri"/>
              <a:buChar char="–"/>
              <a:tabLst>
                <a:tab pos="857492" algn="l"/>
                <a:tab pos="858139" algn="l"/>
              </a:tabLst>
            </a:pPr>
            <a:r>
              <a:rPr sz="1428" dirty="0"/>
              <a:t>	</a:t>
            </a:r>
            <a:r>
              <a:rPr sz="2244" spc="46" dirty="0">
                <a:latin typeface="Calibri"/>
                <a:cs typeface="Calibri"/>
              </a:rPr>
              <a:t>El</a:t>
            </a:r>
            <a:r>
              <a:rPr sz="2244" spc="173" dirty="0">
                <a:latin typeface="Calibri"/>
                <a:cs typeface="Calibri"/>
              </a:rPr>
              <a:t> </a:t>
            </a:r>
            <a:r>
              <a:rPr sz="2244" spc="31" dirty="0">
                <a:latin typeface="Calibri"/>
                <a:cs typeface="Calibri"/>
              </a:rPr>
              <a:t>bus</a:t>
            </a:r>
            <a:r>
              <a:rPr sz="2244" spc="178" dirty="0">
                <a:latin typeface="Calibri"/>
                <a:cs typeface="Calibri"/>
              </a:rPr>
              <a:t> </a:t>
            </a:r>
            <a:r>
              <a:rPr sz="2244" spc="26" dirty="0">
                <a:latin typeface="Calibri"/>
                <a:cs typeface="Calibri"/>
              </a:rPr>
              <a:t>requiere</a:t>
            </a:r>
            <a:r>
              <a:rPr sz="2244" spc="169" dirty="0">
                <a:latin typeface="Calibri"/>
                <a:cs typeface="Calibri"/>
              </a:rPr>
              <a:t> </a:t>
            </a:r>
            <a:r>
              <a:rPr sz="2244" spc="61" dirty="0">
                <a:latin typeface="Calibri"/>
                <a:cs typeface="Calibri"/>
              </a:rPr>
              <a:t>una</a:t>
            </a:r>
            <a:r>
              <a:rPr sz="2244" spc="184" dirty="0">
                <a:latin typeface="Calibri"/>
                <a:cs typeface="Calibri"/>
              </a:rPr>
              <a:t> </a:t>
            </a:r>
            <a:r>
              <a:rPr sz="2244" dirty="0">
                <a:latin typeface="Calibri"/>
                <a:cs typeface="Calibri"/>
              </a:rPr>
              <a:t>infraestructura</a:t>
            </a:r>
            <a:r>
              <a:rPr sz="2244" spc="158" dirty="0">
                <a:latin typeface="Calibri"/>
                <a:cs typeface="Calibri"/>
              </a:rPr>
              <a:t> </a:t>
            </a:r>
            <a:r>
              <a:rPr sz="2244" spc="82" dirty="0">
                <a:latin typeface="Calibri"/>
                <a:cs typeface="Calibri"/>
              </a:rPr>
              <a:t>sólida</a:t>
            </a:r>
            <a:r>
              <a:rPr sz="2244" spc="194" dirty="0">
                <a:latin typeface="Calibri"/>
                <a:cs typeface="Calibri"/>
              </a:rPr>
              <a:t> </a:t>
            </a:r>
            <a:r>
              <a:rPr sz="2244" spc="41" dirty="0">
                <a:latin typeface="Calibri"/>
                <a:cs typeface="Calibri"/>
              </a:rPr>
              <a:t>que</a:t>
            </a:r>
            <a:r>
              <a:rPr sz="2244" spc="173" dirty="0">
                <a:latin typeface="Calibri"/>
                <a:cs typeface="Calibri"/>
              </a:rPr>
              <a:t> </a:t>
            </a:r>
            <a:r>
              <a:rPr sz="2244" spc="87" dirty="0">
                <a:latin typeface="Calibri"/>
                <a:cs typeface="Calibri"/>
              </a:rPr>
              <a:t>ofrezca</a:t>
            </a:r>
            <a:r>
              <a:rPr sz="2244" spc="169" dirty="0">
                <a:latin typeface="Calibri"/>
                <a:cs typeface="Calibri"/>
              </a:rPr>
              <a:t> </a:t>
            </a:r>
            <a:r>
              <a:rPr sz="2244" spc="219" dirty="0">
                <a:latin typeface="Calibri"/>
                <a:cs typeface="Calibri"/>
              </a:rPr>
              <a:t>a </a:t>
            </a:r>
            <a:r>
              <a:rPr sz="2244" spc="224" dirty="0">
                <a:latin typeface="Calibri"/>
                <a:cs typeface="Calibri"/>
              </a:rPr>
              <a:t> </a:t>
            </a:r>
            <a:r>
              <a:rPr sz="2244" spc="26" dirty="0">
                <a:latin typeface="Calibri"/>
                <a:cs typeface="Calibri"/>
              </a:rPr>
              <a:t>los</a:t>
            </a:r>
            <a:r>
              <a:rPr sz="2244" spc="173" dirty="0">
                <a:latin typeface="Calibri"/>
                <a:cs typeface="Calibri"/>
              </a:rPr>
              <a:t> </a:t>
            </a:r>
            <a:r>
              <a:rPr sz="2244" spc="52" dirty="0">
                <a:latin typeface="Calibri"/>
                <a:cs typeface="Calibri"/>
              </a:rPr>
              <a:t>desarrolladores</a:t>
            </a:r>
            <a:r>
              <a:rPr sz="2244" spc="194" dirty="0">
                <a:latin typeface="Calibri"/>
                <a:cs typeface="Calibri"/>
              </a:rPr>
              <a:t> </a:t>
            </a:r>
            <a:r>
              <a:rPr sz="2244" spc="102" dirty="0">
                <a:latin typeface="Calibri"/>
                <a:cs typeface="Calibri"/>
              </a:rPr>
              <a:t>la</a:t>
            </a:r>
            <a:r>
              <a:rPr sz="2244" spc="194" dirty="0">
                <a:latin typeface="Calibri"/>
                <a:cs typeface="Calibri"/>
              </a:rPr>
              <a:t> </a:t>
            </a:r>
            <a:r>
              <a:rPr sz="2244" spc="82" dirty="0">
                <a:latin typeface="Calibri"/>
                <a:cs typeface="Calibri"/>
              </a:rPr>
              <a:t>seguridad</a:t>
            </a:r>
            <a:r>
              <a:rPr sz="2244" spc="184" dirty="0">
                <a:latin typeface="Calibri"/>
                <a:cs typeface="Calibri"/>
              </a:rPr>
              <a:t> </a:t>
            </a:r>
            <a:r>
              <a:rPr sz="2244" spc="82" dirty="0">
                <a:latin typeface="Calibri"/>
                <a:cs typeface="Calibri"/>
              </a:rPr>
              <a:t>de</a:t>
            </a:r>
            <a:r>
              <a:rPr sz="2244" spc="178" dirty="0">
                <a:latin typeface="Calibri"/>
                <a:cs typeface="Calibri"/>
              </a:rPr>
              <a:t> </a:t>
            </a:r>
            <a:r>
              <a:rPr sz="2244" spc="41" dirty="0">
                <a:latin typeface="Calibri"/>
                <a:cs typeface="Calibri"/>
              </a:rPr>
              <a:t>que</a:t>
            </a:r>
            <a:r>
              <a:rPr sz="2244" spc="178" dirty="0">
                <a:latin typeface="Calibri"/>
                <a:cs typeface="Calibri"/>
              </a:rPr>
              <a:t> </a:t>
            </a:r>
            <a:r>
              <a:rPr sz="2244" spc="26" dirty="0">
                <a:latin typeface="Calibri"/>
                <a:cs typeface="Calibri"/>
              </a:rPr>
              <a:t>los</a:t>
            </a:r>
            <a:r>
              <a:rPr sz="2244" spc="184" dirty="0">
                <a:latin typeface="Calibri"/>
                <a:cs typeface="Calibri"/>
              </a:rPr>
              <a:t> </a:t>
            </a:r>
            <a:r>
              <a:rPr sz="2244" spc="35" dirty="0">
                <a:latin typeface="Calibri"/>
                <a:cs typeface="Calibri"/>
              </a:rPr>
              <a:t>mensajes </a:t>
            </a:r>
            <a:r>
              <a:rPr sz="2244" spc="41" dirty="0">
                <a:latin typeface="Calibri"/>
                <a:cs typeface="Calibri"/>
              </a:rPr>
              <a:t> </a:t>
            </a:r>
            <a:r>
              <a:rPr sz="2244" spc="67" dirty="0">
                <a:latin typeface="Calibri"/>
                <a:cs typeface="Calibri"/>
              </a:rPr>
              <a:t>sean</a:t>
            </a:r>
            <a:r>
              <a:rPr sz="2244" spc="169" dirty="0">
                <a:latin typeface="Calibri"/>
                <a:cs typeface="Calibri"/>
              </a:rPr>
              <a:t> </a:t>
            </a:r>
            <a:r>
              <a:rPr sz="2244" spc="52" dirty="0">
                <a:latin typeface="Calibri"/>
                <a:cs typeface="Calibri"/>
              </a:rPr>
              <a:t>entregados</a:t>
            </a:r>
            <a:r>
              <a:rPr sz="2244" spc="173" dirty="0">
                <a:latin typeface="Calibri"/>
                <a:cs typeface="Calibri"/>
              </a:rPr>
              <a:t> </a:t>
            </a:r>
            <a:r>
              <a:rPr sz="2244" spc="35" dirty="0">
                <a:latin typeface="Calibri"/>
                <a:cs typeface="Calibri"/>
              </a:rPr>
              <a:t>siempre,</a:t>
            </a:r>
            <a:r>
              <a:rPr sz="2244" spc="158" dirty="0">
                <a:latin typeface="Calibri"/>
                <a:cs typeface="Calibri"/>
              </a:rPr>
              <a:t> </a:t>
            </a:r>
            <a:r>
              <a:rPr sz="2244" spc="15" dirty="0">
                <a:latin typeface="Calibri"/>
                <a:cs typeface="Calibri"/>
              </a:rPr>
              <a:t>independientemente</a:t>
            </a:r>
            <a:r>
              <a:rPr sz="2244" spc="154" dirty="0">
                <a:latin typeface="Calibri"/>
                <a:cs typeface="Calibri"/>
              </a:rPr>
              <a:t> </a:t>
            </a:r>
            <a:r>
              <a:rPr sz="2244" spc="82" dirty="0">
                <a:latin typeface="Calibri"/>
                <a:cs typeface="Calibri"/>
              </a:rPr>
              <a:t>de</a:t>
            </a:r>
            <a:r>
              <a:rPr sz="2244" spc="169" dirty="0">
                <a:latin typeface="Calibri"/>
                <a:cs typeface="Calibri"/>
              </a:rPr>
              <a:t> </a:t>
            </a:r>
            <a:r>
              <a:rPr sz="2244" spc="26" dirty="0">
                <a:latin typeface="Calibri"/>
                <a:cs typeface="Calibri"/>
              </a:rPr>
              <a:t>los </a:t>
            </a:r>
            <a:r>
              <a:rPr sz="2244" spc="31" dirty="0">
                <a:latin typeface="Calibri"/>
                <a:cs typeface="Calibri"/>
              </a:rPr>
              <a:t> </a:t>
            </a:r>
            <a:r>
              <a:rPr sz="2244" spc="52" dirty="0">
                <a:latin typeface="Calibri"/>
                <a:cs typeface="Calibri"/>
              </a:rPr>
              <a:t>problemas</a:t>
            </a:r>
            <a:r>
              <a:rPr sz="2244" spc="173" dirty="0">
                <a:latin typeface="Calibri"/>
                <a:cs typeface="Calibri"/>
              </a:rPr>
              <a:t> </a:t>
            </a:r>
            <a:r>
              <a:rPr sz="2244" spc="41" dirty="0">
                <a:latin typeface="Calibri"/>
                <a:cs typeface="Calibri"/>
              </a:rPr>
              <a:t>que</a:t>
            </a:r>
            <a:r>
              <a:rPr sz="2244" spc="173" dirty="0">
                <a:latin typeface="Calibri"/>
                <a:cs typeface="Calibri"/>
              </a:rPr>
              <a:t> </a:t>
            </a:r>
            <a:r>
              <a:rPr sz="2244" spc="76" dirty="0">
                <a:latin typeface="Calibri"/>
                <a:cs typeface="Calibri"/>
              </a:rPr>
              <a:t>puedan</a:t>
            </a:r>
            <a:r>
              <a:rPr sz="2244" spc="189" dirty="0">
                <a:latin typeface="Calibri"/>
                <a:cs typeface="Calibri"/>
              </a:rPr>
              <a:t> </a:t>
            </a:r>
            <a:r>
              <a:rPr sz="2244" spc="41" dirty="0">
                <a:latin typeface="Calibri"/>
                <a:cs typeface="Calibri"/>
              </a:rPr>
              <a:t>afectar</a:t>
            </a:r>
            <a:r>
              <a:rPr sz="2244" spc="173" dirty="0">
                <a:latin typeface="Calibri"/>
                <a:cs typeface="Calibri"/>
              </a:rPr>
              <a:t> </a:t>
            </a:r>
            <a:r>
              <a:rPr sz="2244" spc="219" dirty="0">
                <a:latin typeface="Calibri"/>
                <a:cs typeface="Calibri"/>
              </a:rPr>
              <a:t>a</a:t>
            </a:r>
            <a:r>
              <a:rPr sz="2244" spc="189" dirty="0">
                <a:latin typeface="Calibri"/>
                <a:cs typeface="Calibri"/>
              </a:rPr>
              <a:t> </a:t>
            </a:r>
            <a:r>
              <a:rPr sz="2244" spc="-15" dirty="0">
                <a:latin typeface="Calibri"/>
                <a:cs typeface="Calibri"/>
              </a:rPr>
              <a:t>un</a:t>
            </a:r>
            <a:r>
              <a:rPr sz="2244" spc="173" dirty="0">
                <a:latin typeface="Calibri"/>
                <a:cs typeface="Calibri"/>
              </a:rPr>
              <a:t> </a:t>
            </a:r>
            <a:r>
              <a:rPr sz="2244" spc="46" dirty="0">
                <a:latin typeface="Calibri"/>
                <a:cs typeface="Calibri"/>
              </a:rPr>
              <a:t>servicio</a:t>
            </a:r>
            <a:r>
              <a:rPr sz="2244" spc="169" dirty="0">
                <a:latin typeface="Calibri"/>
                <a:cs typeface="Calibri"/>
              </a:rPr>
              <a:t> </a:t>
            </a:r>
            <a:r>
              <a:rPr sz="2244" spc="31" dirty="0">
                <a:latin typeface="Calibri"/>
                <a:cs typeface="Calibri"/>
              </a:rPr>
              <a:t>determinado </a:t>
            </a:r>
            <a:r>
              <a:rPr sz="2244" spc="-490" dirty="0">
                <a:latin typeface="Calibri"/>
                <a:cs typeface="Calibri"/>
              </a:rPr>
              <a:t> </a:t>
            </a:r>
            <a:r>
              <a:rPr sz="2244" spc="20" dirty="0">
                <a:latin typeface="Calibri"/>
                <a:cs typeface="Calibri"/>
              </a:rPr>
              <a:t>en</a:t>
            </a:r>
            <a:r>
              <a:rPr sz="2244" spc="169" dirty="0">
                <a:latin typeface="Calibri"/>
                <a:cs typeface="Calibri"/>
              </a:rPr>
              <a:t> </a:t>
            </a:r>
            <a:r>
              <a:rPr sz="2244" spc="-15" dirty="0">
                <a:latin typeface="Calibri"/>
                <a:cs typeface="Calibri"/>
              </a:rPr>
              <a:t>un</a:t>
            </a:r>
            <a:r>
              <a:rPr sz="2244" spc="178" dirty="0">
                <a:latin typeface="Calibri"/>
                <a:cs typeface="Calibri"/>
              </a:rPr>
              <a:t> </a:t>
            </a:r>
            <a:r>
              <a:rPr sz="2244" spc="-26" dirty="0">
                <a:latin typeface="Calibri"/>
                <a:cs typeface="Calibri"/>
              </a:rPr>
              <a:t>momento</a:t>
            </a:r>
            <a:r>
              <a:rPr sz="2244" spc="163" dirty="0">
                <a:latin typeface="Calibri"/>
                <a:cs typeface="Calibri"/>
              </a:rPr>
              <a:t> </a:t>
            </a:r>
            <a:r>
              <a:rPr sz="2244" spc="128" dirty="0">
                <a:latin typeface="Calibri"/>
                <a:cs typeface="Calibri"/>
              </a:rPr>
              <a:t>dado.</a:t>
            </a:r>
            <a:endParaRPr sz="2244" dirty="0">
              <a:latin typeface="Calibri"/>
              <a:cs typeface="Calibri"/>
            </a:endParaRPr>
          </a:p>
          <a:p>
            <a:pPr marL="770707" marR="198830" lvl="1" indent="-292092">
              <a:spcBef>
                <a:spcPts val="541"/>
              </a:spcBef>
              <a:buChar char="–"/>
              <a:tabLst>
                <a:tab pos="770707" algn="l"/>
                <a:tab pos="771354" algn="l"/>
              </a:tabLst>
            </a:pPr>
            <a:r>
              <a:rPr sz="2244" spc="46" dirty="0">
                <a:latin typeface="Calibri"/>
                <a:cs typeface="Calibri"/>
              </a:rPr>
              <a:t>El</a:t>
            </a:r>
            <a:r>
              <a:rPr sz="2244" spc="169" dirty="0">
                <a:latin typeface="Calibri"/>
                <a:cs typeface="Calibri"/>
              </a:rPr>
              <a:t> </a:t>
            </a:r>
            <a:r>
              <a:rPr sz="2244" spc="31" dirty="0">
                <a:latin typeface="Calibri"/>
                <a:cs typeface="Calibri"/>
              </a:rPr>
              <a:t>bus</a:t>
            </a:r>
            <a:r>
              <a:rPr sz="2244" spc="173" dirty="0">
                <a:latin typeface="Calibri"/>
                <a:cs typeface="Calibri"/>
              </a:rPr>
              <a:t> </a:t>
            </a:r>
            <a:r>
              <a:rPr sz="2244" spc="82" dirty="0">
                <a:latin typeface="Calibri"/>
                <a:cs typeface="Calibri"/>
              </a:rPr>
              <a:t>debe</a:t>
            </a:r>
            <a:r>
              <a:rPr sz="2244" spc="178" dirty="0">
                <a:latin typeface="Calibri"/>
                <a:cs typeface="Calibri"/>
              </a:rPr>
              <a:t> </a:t>
            </a:r>
            <a:r>
              <a:rPr sz="2244" spc="20" dirty="0">
                <a:latin typeface="Calibri"/>
                <a:cs typeface="Calibri"/>
              </a:rPr>
              <a:t>ofrecer</a:t>
            </a:r>
            <a:r>
              <a:rPr sz="2244" spc="163" dirty="0">
                <a:latin typeface="Calibri"/>
                <a:cs typeface="Calibri"/>
              </a:rPr>
              <a:t> </a:t>
            </a:r>
            <a:r>
              <a:rPr sz="2244" spc="82" dirty="0">
                <a:latin typeface="Calibri"/>
                <a:cs typeface="Calibri"/>
              </a:rPr>
              <a:t>seguridad</a:t>
            </a:r>
            <a:r>
              <a:rPr sz="2244" spc="184" dirty="0">
                <a:latin typeface="Calibri"/>
                <a:cs typeface="Calibri"/>
              </a:rPr>
              <a:t> </a:t>
            </a:r>
            <a:r>
              <a:rPr sz="2244" spc="-31" dirty="0">
                <a:latin typeface="Calibri"/>
                <a:cs typeface="Calibri"/>
              </a:rPr>
              <a:t>total</a:t>
            </a:r>
            <a:r>
              <a:rPr sz="2244" spc="173" dirty="0">
                <a:latin typeface="Calibri"/>
                <a:cs typeface="Calibri"/>
              </a:rPr>
              <a:t> </a:t>
            </a:r>
            <a:r>
              <a:rPr sz="2244" spc="102" dirty="0">
                <a:latin typeface="Calibri"/>
                <a:cs typeface="Calibri"/>
              </a:rPr>
              <a:t>y</a:t>
            </a:r>
            <a:r>
              <a:rPr sz="2244" spc="184" dirty="0">
                <a:latin typeface="Calibri"/>
                <a:cs typeface="Calibri"/>
              </a:rPr>
              <a:t> </a:t>
            </a:r>
            <a:r>
              <a:rPr sz="2244" spc="61" dirty="0">
                <a:latin typeface="Calibri"/>
                <a:cs typeface="Calibri"/>
              </a:rPr>
              <a:t>conectividad</a:t>
            </a:r>
            <a:r>
              <a:rPr sz="2244" spc="178" dirty="0">
                <a:latin typeface="Calibri"/>
                <a:cs typeface="Calibri"/>
              </a:rPr>
              <a:t> </a:t>
            </a:r>
            <a:r>
              <a:rPr sz="2244" spc="128" dirty="0">
                <a:latin typeface="Calibri"/>
                <a:cs typeface="Calibri"/>
              </a:rPr>
              <a:t>hacia </a:t>
            </a:r>
            <a:r>
              <a:rPr sz="2244" spc="-490" dirty="0">
                <a:latin typeface="Calibri"/>
                <a:cs typeface="Calibri"/>
              </a:rPr>
              <a:t> </a:t>
            </a:r>
            <a:r>
              <a:rPr sz="2244" spc="11" dirty="0">
                <a:latin typeface="Calibri"/>
                <a:cs typeface="Calibri"/>
              </a:rPr>
              <a:t>todo</a:t>
            </a:r>
            <a:r>
              <a:rPr sz="2244" spc="173" dirty="0">
                <a:latin typeface="Calibri"/>
                <a:cs typeface="Calibri"/>
              </a:rPr>
              <a:t> </a:t>
            </a:r>
            <a:r>
              <a:rPr sz="2244" spc="15" dirty="0">
                <a:latin typeface="Calibri"/>
                <a:cs typeface="Calibri"/>
              </a:rPr>
              <a:t>el</a:t>
            </a:r>
            <a:r>
              <a:rPr sz="2244" spc="173" dirty="0">
                <a:latin typeface="Calibri"/>
                <a:cs typeface="Calibri"/>
              </a:rPr>
              <a:t> </a:t>
            </a:r>
            <a:r>
              <a:rPr sz="2244" spc="15" dirty="0">
                <a:latin typeface="Calibri"/>
                <a:cs typeface="Calibri"/>
              </a:rPr>
              <a:t>software</a:t>
            </a:r>
            <a:r>
              <a:rPr sz="2244" spc="173" dirty="0">
                <a:latin typeface="Calibri"/>
                <a:cs typeface="Calibri"/>
              </a:rPr>
              <a:t> </a:t>
            </a:r>
            <a:r>
              <a:rPr sz="2244" spc="82" dirty="0">
                <a:latin typeface="Calibri"/>
                <a:cs typeface="Calibri"/>
              </a:rPr>
              <a:t>de</a:t>
            </a:r>
            <a:r>
              <a:rPr sz="2244" spc="173" dirty="0">
                <a:latin typeface="Calibri"/>
                <a:cs typeface="Calibri"/>
              </a:rPr>
              <a:t> </a:t>
            </a:r>
            <a:r>
              <a:rPr sz="2244" dirty="0">
                <a:latin typeface="Calibri"/>
                <a:cs typeface="Calibri"/>
              </a:rPr>
              <a:t>infraestructura</a:t>
            </a:r>
            <a:r>
              <a:rPr sz="2244" spc="169" dirty="0">
                <a:latin typeface="Calibri"/>
                <a:cs typeface="Calibri"/>
              </a:rPr>
              <a:t> </a:t>
            </a:r>
            <a:r>
              <a:rPr sz="2244" spc="82" dirty="0">
                <a:latin typeface="Calibri"/>
                <a:cs typeface="Calibri"/>
              </a:rPr>
              <a:t>de</a:t>
            </a:r>
            <a:r>
              <a:rPr sz="2244" spc="173" dirty="0">
                <a:latin typeface="Calibri"/>
                <a:cs typeface="Calibri"/>
              </a:rPr>
              <a:t> </a:t>
            </a:r>
            <a:r>
              <a:rPr sz="2244" spc="102" dirty="0">
                <a:latin typeface="Calibri"/>
                <a:cs typeface="Calibri"/>
              </a:rPr>
              <a:t>la</a:t>
            </a:r>
            <a:r>
              <a:rPr sz="2244" spc="184" dirty="0">
                <a:latin typeface="Calibri"/>
                <a:cs typeface="Calibri"/>
              </a:rPr>
              <a:t> </a:t>
            </a:r>
            <a:r>
              <a:rPr sz="2244" spc="46" dirty="0">
                <a:latin typeface="Calibri"/>
                <a:cs typeface="Calibri"/>
              </a:rPr>
              <a:t>empresa</a:t>
            </a:r>
            <a:endParaRPr sz="2244" dirty="0">
              <a:latin typeface="Calibri"/>
              <a:cs typeface="Calibri"/>
            </a:endParaRPr>
          </a:p>
          <a:p>
            <a:pPr marL="770707" marR="5181" lvl="1" indent="-292092">
              <a:spcBef>
                <a:spcPts val="541"/>
              </a:spcBef>
              <a:buChar char="–"/>
              <a:tabLst>
                <a:tab pos="770707" algn="l"/>
                <a:tab pos="771354" algn="l"/>
              </a:tabLst>
            </a:pPr>
            <a:r>
              <a:rPr sz="2244" spc="46" dirty="0">
                <a:latin typeface="Calibri"/>
                <a:cs typeface="Calibri"/>
              </a:rPr>
              <a:t>El</a:t>
            </a:r>
            <a:r>
              <a:rPr sz="2244" spc="169" dirty="0">
                <a:latin typeface="Calibri"/>
                <a:cs typeface="Calibri"/>
              </a:rPr>
              <a:t> </a:t>
            </a:r>
            <a:r>
              <a:rPr sz="2244" spc="31" dirty="0">
                <a:latin typeface="Calibri"/>
                <a:cs typeface="Calibri"/>
              </a:rPr>
              <a:t>bus</a:t>
            </a:r>
            <a:r>
              <a:rPr sz="2244" spc="173" dirty="0">
                <a:latin typeface="Calibri"/>
                <a:cs typeface="Calibri"/>
              </a:rPr>
              <a:t> </a:t>
            </a:r>
            <a:r>
              <a:rPr sz="2244" spc="82" dirty="0">
                <a:latin typeface="Calibri"/>
                <a:cs typeface="Calibri"/>
              </a:rPr>
              <a:t>debe</a:t>
            </a:r>
            <a:r>
              <a:rPr sz="2244" spc="178" dirty="0">
                <a:latin typeface="Calibri"/>
                <a:cs typeface="Calibri"/>
              </a:rPr>
              <a:t> </a:t>
            </a:r>
            <a:r>
              <a:rPr sz="2244" spc="5" dirty="0">
                <a:latin typeface="Calibri"/>
                <a:cs typeface="Calibri"/>
              </a:rPr>
              <a:t>ser</a:t>
            </a:r>
            <a:r>
              <a:rPr sz="2244" spc="173" dirty="0">
                <a:latin typeface="Calibri"/>
                <a:cs typeface="Calibri"/>
              </a:rPr>
              <a:t> </a:t>
            </a:r>
            <a:r>
              <a:rPr sz="2244" spc="-35" dirty="0">
                <a:latin typeface="Calibri"/>
                <a:cs typeface="Calibri"/>
              </a:rPr>
              <a:t>totalmente</a:t>
            </a:r>
            <a:r>
              <a:rPr sz="2244" spc="163" dirty="0">
                <a:latin typeface="Calibri"/>
                <a:cs typeface="Calibri"/>
              </a:rPr>
              <a:t> </a:t>
            </a:r>
            <a:r>
              <a:rPr sz="2244" spc="26" dirty="0">
                <a:latin typeface="Calibri"/>
                <a:cs typeface="Calibri"/>
              </a:rPr>
              <a:t>monitoreable</a:t>
            </a:r>
            <a:r>
              <a:rPr sz="2244" spc="173" dirty="0">
                <a:latin typeface="Calibri"/>
                <a:cs typeface="Calibri"/>
              </a:rPr>
              <a:t> </a:t>
            </a:r>
            <a:r>
              <a:rPr sz="2244" spc="46" dirty="0">
                <a:latin typeface="Calibri"/>
                <a:cs typeface="Calibri"/>
              </a:rPr>
              <a:t>porque</a:t>
            </a:r>
            <a:r>
              <a:rPr sz="2244" spc="173" dirty="0">
                <a:latin typeface="Calibri"/>
                <a:cs typeface="Calibri"/>
              </a:rPr>
              <a:t> </a:t>
            </a:r>
            <a:r>
              <a:rPr sz="2244" spc="26" dirty="0">
                <a:latin typeface="Calibri"/>
                <a:cs typeface="Calibri"/>
              </a:rPr>
              <a:t>se </a:t>
            </a:r>
            <a:r>
              <a:rPr sz="2244" spc="31" dirty="0">
                <a:latin typeface="Calibri"/>
                <a:cs typeface="Calibri"/>
              </a:rPr>
              <a:t> </a:t>
            </a:r>
            <a:r>
              <a:rPr sz="2244" spc="11" dirty="0">
                <a:latin typeface="Calibri"/>
                <a:cs typeface="Calibri"/>
              </a:rPr>
              <a:t>convierte</a:t>
            </a:r>
            <a:r>
              <a:rPr sz="2244" spc="158" dirty="0">
                <a:latin typeface="Calibri"/>
                <a:cs typeface="Calibri"/>
              </a:rPr>
              <a:t> </a:t>
            </a:r>
            <a:r>
              <a:rPr sz="2244" spc="20" dirty="0">
                <a:latin typeface="Calibri"/>
                <a:cs typeface="Calibri"/>
              </a:rPr>
              <a:t>en</a:t>
            </a:r>
            <a:r>
              <a:rPr sz="2244" spc="184" dirty="0">
                <a:latin typeface="Calibri"/>
                <a:cs typeface="Calibri"/>
              </a:rPr>
              <a:t> </a:t>
            </a:r>
            <a:r>
              <a:rPr sz="2244" spc="102" dirty="0">
                <a:latin typeface="Calibri"/>
                <a:cs typeface="Calibri"/>
              </a:rPr>
              <a:t>la</a:t>
            </a:r>
            <a:r>
              <a:rPr sz="2244" spc="189" dirty="0">
                <a:latin typeface="Calibri"/>
                <a:cs typeface="Calibri"/>
              </a:rPr>
              <a:t> </a:t>
            </a:r>
            <a:r>
              <a:rPr sz="2244" spc="41" dirty="0">
                <a:latin typeface="Calibri"/>
                <a:cs typeface="Calibri"/>
              </a:rPr>
              <a:t>columna</a:t>
            </a:r>
            <a:r>
              <a:rPr sz="2244" spc="189" dirty="0">
                <a:latin typeface="Calibri"/>
                <a:cs typeface="Calibri"/>
              </a:rPr>
              <a:t> </a:t>
            </a:r>
            <a:r>
              <a:rPr sz="2244" spc="15" dirty="0">
                <a:latin typeface="Calibri"/>
                <a:cs typeface="Calibri"/>
              </a:rPr>
              <a:t>vertebral</a:t>
            </a:r>
            <a:r>
              <a:rPr sz="2244" spc="173" dirty="0">
                <a:latin typeface="Calibri"/>
                <a:cs typeface="Calibri"/>
              </a:rPr>
              <a:t> </a:t>
            </a:r>
            <a:r>
              <a:rPr sz="2244" spc="82" dirty="0">
                <a:latin typeface="Calibri"/>
                <a:cs typeface="Calibri"/>
              </a:rPr>
              <a:t>de</a:t>
            </a:r>
            <a:r>
              <a:rPr sz="2244" spc="184" dirty="0">
                <a:latin typeface="Calibri"/>
                <a:cs typeface="Calibri"/>
              </a:rPr>
              <a:t> </a:t>
            </a:r>
            <a:r>
              <a:rPr sz="2244" spc="11" dirty="0">
                <a:latin typeface="Calibri"/>
                <a:cs typeface="Calibri"/>
              </a:rPr>
              <a:t>todos</a:t>
            </a:r>
            <a:r>
              <a:rPr sz="2244" spc="178" dirty="0">
                <a:latin typeface="Calibri"/>
                <a:cs typeface="Calibri"/>
              </a:rPr>
              <a:t> </a:t>
            </a:r>
            <a:r>
              <a:rPr sz="2244" spc="26" dirty="0">
                <a:latin typeface="Calibri"/>
                <a:cs typeface="Calibri"/>
              </a:rPr>
              <a:t>los</a:t>
            </a:r>
            <a:r>
              <a:rPr sz="2244" spc="189" dirty="0">
                <a:latin typeface="Calibri"/>
                <a:cs typeface="Calibri"/>
              </a:rPr>
              <a:t> </a:t>
            </a:r>
            <a:r>
              <a:rPr sz="2244" spc="11" dirty="0">
                <a:latin typeface="Calibri"/>
                <a:cs typeface="Calibri"/>
              </a:rPr>
              <a:t>sistemas</a:t>
            </a:r>
            <a:r>
              <a:rPr sz="2244" spc="173" dirty="0">
                <a:latin typeface="Calibri"/>
                <a:cs typeface="Calibri"/>
              </a:rPr>
              <a:t> </a:t>
            </a:r>
            <a:r>
              <a:rPr sz="2244" spc="82" dirty="0">
                <a:latin typeface="Calibri"/>
                <a:cs typeface="Calibri"/>
              </a:rPr>
              <a:t>de </a:t>
            </a:r>
            <a:r>
              <a:rPr sz="2244" spc="-494" dirty="0">
                <a:latin typeface="Calibri"/>
                <a:cs typeface="Calibri"/>
              </a:rPr>
              <a:t> </a:t>
            </a:r>
            <a:r>
              <a:rPr sz="2244" spc="102" dirty="0">
                <a:latin typeface="Calibri"/>
                <a:cs typeface="Calibri"/>
              </a:rPr>
              <a:t>la</a:t>
            </a:r>
            <a:r>
              <a:rPr sz="2244" spc="173" dirty="0">
                <a:latin typeface="Calibri"/>
                <a:cs typeface="Calibri"/>
              </a:rPr>
              <a:t> </a:t>
            </a:r>
            <a:r>
              <a:rPr sz="2244" spc="46" dirty="0">
                <a:latin typeface="Calibri"/>
                <a:cs typeface="Calibri"/>
              </a:rPr>
              <a:t>empresa</a:t>
            </a:r>
            <a:endParaRPr sz="2244" dirty="0">
              <a:latin typeface="Calibri"/>
              <a:cs typeface="Calibri"/>
            </a:endParaRPr>
          </a:p>
        </p:txBody>
      </p:sp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70991" y="512933"/>
            <a:ext cx="9672010" cy="5778537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Azure">
  <a:themeElements>
    <a:clrScheme name="Custom 2">
      <a:dk1>
        <a:srgbClr val="3C3C41"/>
      </a:dk1>
      <a:lt1>
        <a:srgbClr val="FFFFFF"/>
      </a:lt1>
      <a:dk2>
        <a:srgbClr val="0078D3"/>
      </a:dk2>
      <a:lt2>
        <a:srgbClr val="FFFFFF"/>
      </a:lt2>
      <a:accent1>
        <a:srgbClr val="EBEBEB"/>
      </a:accent1>
      <a:accent2>
        <a:srgbClr val="75757A"/>
      </a:accent2>
      <a:accent3>
        <a:srgbClr val="000041"/>
      </a:accent3>
      <a:accent4>
        <a:srgbClr val="0078D3"/>
      </a:accent4>
      <a:accent5>
        <a:srgbClr val="50E6FF"/>
      </a:accent5>
      <a:accent6>
        <a:srgbClr val="EBEBEB"/>
      </a:accent6>
      <a:hlink>
        <a:srgbClr val="0078D4"/>
      </a:hlink>
      <a:folHlink>
        <a:srgbClr val="0078D4"/>
      </a:folHlink>
    </a:clrScheme>
    <a:fontScheme name="Dynamics 36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65B3B778-14F5-8246-A9D9-04A8D8071A60}" vid="{C9E98E11-734C-F14F-ADE3-6075149E549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6C02D3E5E01CF458B7033593F5B0BC0" ma:contentTypeVersion="17" ma:contentTypeDescription="Create a new document." ma:contentTypeScope="" ma:versionID="5b316d5f62ab87ba60d24ffec4b63852">
  <xsd:schema xmlns:xsd="http://www.w3.org/2001/XMLSchema" xmlns:xs="http://www.w3.org/2001/XMLSchema" xmlns:p="http://schemas.microsoft.com/office/2006/metadata/properties" xmlns:ns1="http://schemas.microsoft.com/sharepoint/v3" xmlns:ns2="83f63958-cc09-43b5-bab9-5161b4797569" xmlns:ns3="7120c240-4eeb-45ac-abd7-2b77007d4a24" targetNamespace="http://schemas.microsoft.com/office/2006/metadata/properties" ma:root="true" ma:fieldsID="4d88ca9320ab0b30b45002e3a4a3cad9" ns1:_="" ns2:_="" ns3:_="">
    <xsd:import namespace="http://schemas.microsoft.com/sharepoint/v3"/>
    <xsd:import namespace="83f63958-cc09-43b5-bab9-5161b4797569"/>
    <xsd:import namespace="7120c240-4eeb-45ac-abd7-2b77007d4a24"/>
    <xsd:element name="properties">
      <xsd:complexType>
        <xsd:sequence>
          <xsd:element name="documentManagement">
            <xsd:complexType>
              <xsd:all>
                <xsd:element ref="ns1:_ip_UnifiedCompliancePolicyProperties" minOccurs="0"/>
                <xsd:element ref="ns1:_ip_UnifiedCompliancePolicyUIAction" minOccurs="0"/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DateTaken" minOccurs="0"/>
                <xsd:element ref="ns2:MediaServiceLocation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2:MediaServiceEventHashCode" minOccurs="0"/>
                <xsd:element ref="ns2:MediaServiceGenerationTime" minOccurs="0"/>
                <xsd:element ref="ns2:Folder_x0020_Description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8" nillable="true" ma:displayName="Unified Compliance Policy Properties" ma:description="" ma:hidden="true" ma:internalName="_ip_UnifiedCompliancePolicyProperties">
      <xsd:simpleType>
        <xsd:restriction base="dms:Note"/>
      </xsd:simpleType>
    </xsd:element>
    <xsd:element name="_ip_UnifiedCompliancePolicyUIAction" ma:index="9" nillable="true" ma:displayName="Unified Compliance Policy UI Action" ma:description="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3f63958-cc09-43b5-bab9-5161b479756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MediaServiceAutoTags" ma:description="" ma:internalName="MediaServiceAutoTags" ma:readOnly="true">
      <xsd:simpleType>
        <xsd:restriction base="dms:Text"/>
      </xsd:simpleType>
    </xsd:element>
    <xsd:element name="MediaServiceDateTaken" ma:index="13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Location" ma:index="14" nillable="true" ma:displayName="MediaServiceLocation" ma:description="" ma:internalName="MediaServiceLocation" ma:readOnly="true">
      <xsd:simpleType>
        <xsd:restriction base="dms:Text"/>
      </xsd:simpleType>
    </xsd:element>
    <xsd:element name="MediaServiceOCR" ma:index="15" nillable="true" ma:displayName="MediaServiceOCR" ma:description="" ma:internalName="MediaServiceOCR" ma:readOnly="true">
      <xsd:simpleType>
        <xsd:restriction base="dms:Note">
          <xsd:maxLength value="255"/>
        </xsd:restriction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21" nillable="true" ma:displayName="MediaServiceGenerationTime" ma:hidden="true" ma:internalName="MediaServiceGenerationTime" ma:readOnly="true">
      <xsd:simpleType>
        <xsd:restriction base="dms:Text"/>
      </xsd:simpleType>
    </xsd:element>
    <xsd:element name="Folder_x0020_Description" ma:index="22" nillable="true" ma:displayName="Folder Description" ma:internalName="Folder_x0020_Description">
      <xsd:simpleType>
        <xsd:restriction base="dms:Text">
          <xsd:maxLength value="255"/>
        </xsd:restriction>
      </xsd:simpleType>
    </xsd:element>
    <xsd:element name="MediaServiceAutoKeyPoints" ma:index="2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4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20c240-4eeb-45ac-abd7-2b77007d4a24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8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9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  <MediaServiceKeyPoints xmlns="83f63958-cc09-43b5-bab9-5161b4797569" xsi:nil="true"/>
    <Folder_x0020_Description xmlns="83f63958-cc09-43b5-bab9-5161b4797569" xsi:nil="true"/>
  </documentManagement>
</p:properties>
</file>

<file path=customXml/itemProps1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0F61754-E8E3-4E88-9240-CC19042C829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83f63958-cc09-43b5-bab9-5161b4797569"/>
    <ds:schemaRef ds:uri="7120c240-4eeb-45ac-abd7-2b77007d4a2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990F116-B58F-4255-B05B-DA3808E0E5C6}">
  <ds:schemaRefs>
    <ds:schemaRef ds:uri="http://schemas.openxmlformats.org/package/2006/metadata/core-properties"/>
    <ds:schemaRef ds:uri="http://purl.org/dc/terms/"/>
    <ds:schemaRef ds:uri="http://schemas.microsoft.com/office/infopath/2007/PartnerControls"/>
    <ds:schemaRef ds:uri="http://schemas.microsoft.com/office/2006/documentManagement/types"/>
    <ds:schemaRef ds:uri="http://schemas.microsoft.com/office/2006/metadata/properties"/>
    <ds:schemaRef ds:uri="7120c240-4eeb-45ac-abd7-2b77007d4a24"/>
    <ds:schemaRef ds:uri="http://purl.org/dc/elements/1.1/"/>
    <ds:schemaRef ds:uri="http://schemas.microsoft.com/sharepoint/v3"/>
    <ds:schemaRef ds:uri="83f63958-cc09-43b5-bab9-5161b4797569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Azure_PowerPoint_template_Oct18 (1)</Template>
  <TotalTime>752</TotalTime>
  <Words>1135</Words>
  <Application>Microsoft Office PowerPoint</Application>
  <PresentationFormat>Custom</PresentationFormat>
  <Paragraphs>250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7" baseType="lpstr">
      <vt:lpstr>Arial</vt:lpstr>
      <vt:lpstr>Calibri</vt:lpstr>
      <vt:lpstr>Courier New</vt:lpstr>
      <vt:lpstr>Montserrat</vt:lpstr>
      <vt:lpstr>Segoe UI</vt:lpstr>
      <vt:lpstr>Segoe UI Light</vt:lpstr>
      <vt:lpstr>Segoe UI Semibold</vt:lpstr>
      <vt:lpstr>Segoe UI Semilight</vt:lpstr>
      <vt:lpstr>Tahoma</vt:lpstr>
      <vt:lpstr>Times New Roman</vt:lpstr>
      <vt:lpstr>Trebuchet MS</vt:lpstr>
      <vt:lpstr>Wingdings</vt:lpstr>
      <vt:lpstr>Azure</vt:lpstr>
      <vt:lpstr>Arquitectura Orientada a Servicios</vt:lpstr>
      <vt:lpstr>PowerPoint Presentation</vt:lpstr>
      <vt:lpstr>Otras Perspectivas</vt:lpstr>
      <vt:lpstr>Tendencias de SOA</vt:lpstr>
      <vt:lpstr>Evolución</vt:lpstr>
      <vt:lpstr>Limitaciones del modelo anterior</vt:lpstr>
      <vt:lpstr>Arquitectura SOA</vt:lpstr>
      <vt:lpstr>El Bus de Servicios Empresariales  (ESB)</vt:lpstr>
      <vt:lpstr>PowerPoint Presentation</vt:lpstr>
      <vt:lpstr>Arquitectura SOA</vt:lpstr>
      <vt:lpstr>Mitos y Verdades sobre SOA</vt:lpstr>
      <vt:lpstr>Antes y Después</vt:lpstr>
      <vt:lpstr>Servicios Web</vt:lpstr>
      <vt:lpstr>Servicios Web</vt:lpstr>
      <vt:lpstr>Ventajas Servicios Web</vt:lpstr>
      <vt:lpstr>WSDL</vt:lpstr>
      <vt:lpstr>UDDI</vt:lpstr>
      <vt:lpstr>SOAP</vt:lpstr>
      <vt:lpstr>Servicios Web en la practica</vt:lpstr>
      <vt:lpstr>Servicios Web</vt:lpstr>
      <vt:lpstr>Ventajas Servicios Web</vt:lpstr>
      <vt:lpstr>Arquitectura Orientado a Servicios</vt:lpstr>
      <vt:lpstr>Conclusiones y Recomendaciones</vt:lpstr>
      <vt:lpstr>Muchas gracias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Azure DevOps and GitHub</dc:title>
  <dc:subject>&lt;Speech title here&gt;</dc:subject>
  <dc:creator>Martin Woodward</dc:creator>
  <cp:keywords>DevOps;GitHub;Azure DevOps</cp:keywords>
  <dc:description>Template: Ariel Butz; ZUM Communications
Formatting: 
Audience Type:</dc:description>
  <cp:lastModifiedBy>Keneth Murillo</cp:lastModifiedBy>
  <cp:revision>9</cp:revision>
  <dcterms:created xsi:type="dcterms:W3CDTF">2019-02-13T14:51:37Z</dcterms:created>
  <dcterms:modified xsi:type="dcterms:W3CDTF">2023-03-08T19:58:14Z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0x01010086C02D3E5E01CF458B7033593F5B0BC0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MSIP_Label_f42aa342-8706-4288-bd11-ebb85995028c_Enabled">
    <vt:lpwstr>True</vt:lpwstr>
  </property>
  <property fmtid="{D5CDD505-2E9C-101B-9397-08002B2CF9AE}" pid="12" name="MSIP_Label_f42aa342-8706-4288-bd11-ebb85995028c_SiteId">
    <vt:lpwstr>72f988bf-86f1-41af-91ab-2d7cd011db47</vt:lpwstr>
  </property>
  <property fmtid="{D5CDD505-2E9C-101B-9397-08002B2CF9AE}" pid="13" name="MSIP_Label_f42aa342-8706-4288-bd11-ebb85995028c_Owner">
    <vt:lpwstr>martinwo@microsoft.com</vt:lpwstr>
  </property>
  <property fmtid="{D5CDD505-2E9C-101B-9397-08002B2CF9AE}" pid="14" name="MSIP_Label_f42aa342-8706-4288-bd11-ebb85995028c_SetDate">
    <vt:lpwstr>2019-02-13T15:52:06.5495565Z</vt:lpwstr>
  </property>
  <property fmtid="{D5CDD505-2E9C-101B-9397-08002B2CF9AE}" pid="15" name="MSIP_Label_f42aa342-8706-4288-bd11-ebb85995028c_Name">
    <vt:lpwstr>General</vt:lpwstr>
  </property>
  <property fmtid="{D5CDD505-2E9C-101B-9397-08002B2CF9AE}" pid="16" name="MSIP_Label_f42aa342-8706-4288-bd11-ebb85995028c_Application">
    <vt:lpwstr>Microsoft Azure Information Protection</vt:lpwstr>
  </property>
  <property fmtid="{D5CDD505-2E9C-101B-9397-08002B2CF9AE}" pid="17" name="MSIP_Label_f42aa342-8706-4288-bd11-ebb85995028c_ActionId">
    <vt:lpwstr>146b1b16-acb7-4ff7-8326-3d4b2a6aff58</vt:lpwstr>
  </property>
  <property fmtid="{D5CDD505-2E9C-101B-9397-08002B2CF9AE}" pid="18" name="MSIP_Label_f42aa342-8706-4288-bd11-ebb85995028c_Extended_MSFT_Method">
    <vt:lpwstr>Automatic</vt:lpwstr>
  </property>
  <property fmtid="{D5CDD505-2E9C-101B-9397-08002B2CF9AE}" pid="19" name="Sensitivity">
    <vt:lpwstr>General</vt:lpwstr>
  </property>
  <property fmtid="{D5CDD505-2E9C-101B-9397-08002B2CF9AE}" pid="20" name="of67e5d4b76f4a9db8769983fda9cec0">
    <vt:lpwstr/>
  </property>
  <property fmtid="{D5CDD505-2E9C-101B-9397-08002B2CF9AE}" pid="21" name="TaxKeyword">
    <vt:lpwstr>2873;#GitHub|3de7c338-5179-4b54-82b2-a85682ff6c4c</vt:lpwstr>
  </property>
  <property fmtid="{D5CDD505-2E9C-101B-9397-08002B2CF9AE}" pid="22" name="NewsType">
    <vt:lpwstr/>
  </property>
  <property fmtid="{D5CDD505-2E9C-101B-9397-08002B2CF9AE}" pid="23" name="_dlc_policyId">
    <vt:lpwstr>0x0101000E4CB7077FEE4FF7AE86D4A500EEC780030016C849C62B10EB41ACA8C7EEDEF40BB20099ECF64382448D48A56095091C66B1A9|-661092312</vt:lpwstr>
  </property>
  <property fmtid="{D5CDD505-2E9C-101B-9397-08002B2CF9AE}" pid="24" name="Region">
    <vt:lpwstr/>
  </property>
  <property fmtid="{D5CDD505-2E9C-101B-9397-08002B2CF9AE}" pid="25" name="DocumentSetDescription">
    <vt:lpwstr/>
  </property>
  <property fmtid="{D5CDD505-2E9C-101B-9397-08002B2CF9AE}" pid="26" name="ItemType">
    <vt:lpwstr>1088;#solution overviews|9d645bcd-a571-45cf-a991-f5f20de43ed9</vt:lpwstr>
  </property>
  <property fmtid="{D5CDD505-2E9C-101B-9397-08002B2CF9AE}" pid="27" name="Confidentiality">
    <vt:lpwstr>14;#customer ready|8986c41d-21c5-4f8f-8a12-ea4625b46858</vt:lpwstr>
  </property>
  <property fmtid="{D5CDD505-2E9C-101B-9397-08002B2CF9AE}" pid="28" name="Industries">
    <vt:lpwstr/>
  </property>
  <property fmtid="{D5CDD505-2E9C-101B-9397-08002B2CF9AE}" pid="29" name="MSProducts">
    <vt:lpwstr/>
  </property>
  <property fmtid="{D5CDD505-2E9C-101B-9397-08002B2CF9AE}" pid="30" name="SMSGDomain">
    <vt:lpwstr>345;#Developer Tools Domain|58c4098f-5b04-404d-a0e5-4dc5be632145;#21;#Intelligent Cloud|adc2fe87-c79a-4ded-a449-3f86b954069d;#2553;#ICB PST Domain|f7f86ece-0ca0-48d7-99cb-d6c97e732478</vt:lpwstr>
  </property>
  <property fmtid="{D5CDD505-2E9C-101B-9397-08002B2CF9AE}" pid="31" name="Competitors">
    <vt:lpwstr/>
  </property>
  <property fmtid="{D5CDD505-2E9C-101B-9397-08002B2CF9AE}" pid="32" name="ExperienceContentType">
    <vt:lpwstr/>
  </property>
  <property fmtid="{D5CDD505-2E9C-101B-9397-08002B2CF9AE}" pid="33" name="BusinessArchitecture">
    <vt:lpwstr>2546;#Applications and Infrastructure|f69679d5-ce87-4413-9040-82ea79c5c527</vt:lpwstr>
  </property>
  <property fmtid="{D5CDD505-2E9C-101B-9397-08002B2CF9AE}" pid="34" name="MSPhysicalGeography">
    <vt:lpwstr/>
  </property>
  <property fmtid="{D5CDD505-2E9C-101B-9397-08002B2CF9AE}" pid="35" name="_dlc_DocIdItemGuid">
    <vt:lpwstr>a3d3040d-afc5-4a9e-afee-b60eebf69cb7</vt:lpwstr>
  </property>
  <property fmtid="{D5CDD505-2E9C-101B-9397-08002B2CF9AE}" pid="36" name="Products">
    <vt:lpwstr/>
  </property>
  <property fmtid="{D5CDD505-2E9C-101B-9397-08002B2CF9AE}" pid="37" name="j3562c58ee414e028925bc902cfc01a1">
    <vt:lpwstr/>
  </property>
  <property fmtid="{D5CDD505-2E9C-101B-9397-08002B2CF9AE}" pid="38" name="EnterpriseDomainTags">
    <vt:lpwstr/>
  </property>
  <property fmtid="{D5CDD505-2E9C-101B-9397-08002B2CF9AE}" pid="39" name="la4444b61d19467597d63190b69ac227">
    <vt:lpwstr/>
  </property>
  <property fmtid="{D5CDD505-2E9C-101B-9397-08002B2CF9AE}" pid="40" name="ActivitiesAndPrograms">
    <vt:lpwstr/>
  </property>
  <property fmtid="{D5CDD505-2E9C-101B-9397-08002B2CF9AE}" pid="41" name="Partners">
    <vt:lpwstr/>
  </property>
  <property fmtid="{D5CDD505-2E9C-101B-9397-08002B2CF9AE}" pid="42" name="l6f004f21209409da86a713c0f24627d">
    <vt:lpwstr/>
  </property>
  <property fmtid="{D5CDD505-2E9C-101B-9397-08002B2CF9AE}" pid="43" name="Segments">
    <vt:lpwstr/>
  </property>
  <property fmtid="{D5CDD505-2E9C-101B-9397-08002B2CF9AE}" pid="44" name="Topics">
    <vt:lpwstr>1726;#Dev Ops|eef3fa1e-8a5f-4dcc-8cb6-0c323e2a9a24;#2554;#Fiscal Year 2019|37cfb2d9-82d6-4aee-ad7b-3dc8286123ca</vt:lpwstr>
  </property>
  <property fmtid="{D5CDD505-2E9C-101B-9397-08002B2CF9AE}" pid="45" name="DocVizMetadataToken">
    <vt:lpwstr>600x450x1</vt:lpwstr>
  </property>
  <property fmtid="{D5CDD505-2E9C-101B-9397-08002B2CF9AE}" pid="46" name="MSProductsTaxHTField0">
    <vt:lpwstr/>
  </property>
  <property fmtid="{D5CDD505-2E9C-101B-9397-08002B2CF9AE}" pid="47" name="Groups">
    <vt:lpwstr>348;#Developer Platform and Tools Marketing|b117718f-aa6c-411f-b6a8-3da180b0b2c7;#42;#Intelligent Cloud Marketing Group|4f75e184-e5aa-4234-a07f-b032d60df254</vt:lpwstr>
  </property>
  <property fmtid="{D5CDD505-2E9C-101B-9397-08002B2CF9AE}" pid="48" name="_docset_NoMedatataSyncRequired">
    <vt:lpwstr>False</vt:lpwstr>
  </property>
  <property fmtid="{D5CDD505-2E9C-101B-9397-08002B2CF9AE}" pid="49" name="Languages">
    <vt:lpwstr/>
  </property>
  <property fmtid="{D5CDD505-2E9C-101B-9397-08002B2CF9AE}" pid="50" name="e8080b0481964c759b2c36ae49591b31">
    <vt:lpwstr/>
  </property>
  <property fmtid="{D5CDD505-2E9C-101B-9397-08002B2CF9AE}" pid="51" name="TechnicalLevel">
    <vt:lpwstr>747;#200|855c9113-a119-44e7-b3de-bccffe25ed46</vt:lpwstr>
  </property>
  <property fmtid="{D5CDD505-2E9C-101B-9397-08002B2CF9AE}" pid="52" name="Audiences">
    <vt:lpwstr/>
  </property>
  <property fmtid="{D5CDD505-2E9C-101B-9397-08002B2CF9AE}" pid="53" name="ldac8aee9d1f469e8cd8c3f8d6a615f2">
    <vt:lpwstr/>
  </property>
  <property fmtid="{D5CDD505-2E9C-101B-9397-08002B2CF9AE}" pid="54" name="EmployeeRole">
    <vt:lpwstr/>
  </property>
  <property fmtid="{D5CDD505-2E9C-101B-9397-08002B2CF9AE}" pid="55" name="NewsTopic">
    <vt:lpwstr/>
  </property>
  <property fmtid="{D5CDD505-2E9C-101B-9397-08002B2CF9AE}" pid="56" name="Publish Date">
    <vt:filetime>2018-10-26T07:00:00Z</vt:filetime>
  </property>
  <property fmtid="{D5CDD505-2E9C-101B-9397-08002B2CF9AE}" pid="57" name="Roles">
    <vt:lpwstr/>
  </property>
  <property fmtid="{D5CDD505-2E9C-101B-9397-08002B2CF9AE}" pid="58" name="ItemRetentionFormula">
    <vt:lpwstr>&lt;formula id="Microsoft.Office.RecordsManagement.PolicyFeatures.Expiration.Formula.BuiltIn"&gt;&lt;number&gt;0&lt;/number&gt;&lt;property&gt;Expire_x005f_x0020_Review&lt;/property&gt;&lt;propertyId&gt;4efb7b69-53dd-4711-a372-96a7c80c7a38&lt;/propertyId&gt;&lt;period&gt;days&lt;/period&gt;&lt;/formula&gt;</vt:lpwstr>
  </property>
  <property fmtid="{D5CDD505-2E9C-101B-9397-08002B2CF9AE}" pid="59" name="NewsSource">
    <vt:lpwstr/>
  </property>
  <property fmtid="{D5CDD505-2E9C-101B-9397-08002B2CF9AE}" pid="60" name="SMSGTags">
    <vt:lpwstr/>
  </property>
</Properties>
</file>